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C50F7-F335-6932-A538-5D5B2299B9D7}" v="38" dt="2022-03-07T22:05:38.341"/>
    <p1510:client id="{781F7CB6-E0B8-24FA-8693-42373EE4C104}" v="17" dt="2022-03-10T21:13:26.259"/>
    <p1510:client id="{9209FED4-6F2E-4587-922D-589105E15364}" v="1024" dt="2022-03-05T03:39:3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Gazale" userId="S::jane.gazale@gcccd.edu::2f9483ef-6255-4003-bbde-46284ea02c54" providerId="AD" clId="Web-{781F7CB6-E0B8-24FA-8693-42373EE4C104}"/>
    <pc:docChg chg="modSld">
      <pc:chgData name="Jane Gazale" userId="S::jane.gazale@gcccd.edu::2f9483ef-6255-4003-bbde-46284ea02c54" providerId="AD" clId="Web-{781F7CB6-E0B8-24FA-8693-42373EE4C104}" dt="2022-03-10T21:13:26.259" v="18" actId="1076"/>
      <pc:docMkLst>
        <pc:docMk/>
      </pc:docMkLst>
      <pc:sldChg chg="modSp">
        <pc:chgData name="Jane Gazale" userId="S::jane.gazale@gcccd.edu::2f9483ef-6255-4003-bbde-46284ea02c54" providerId="AD" clId="Web-{781F7CB6-E0B8-24FA-8693-42373EE4C104}" dt="2022-03-10T21:13:26.259" v="18" actId="1076"/>
        <pc:sldMkLst>
          <pc:docMk/>
          <pc:sldMk cId="2893071122" sldId="260"/>
        </pc:sldMkLst>
        <pc:spChg chg="mod">
          <ac:chgData name="Jane Gazale" userId="S::jane.gazale@gcccd.edu::2f9483ef-6255-4003-bbde-46284ea02c54" providerId="AD" clId="Web-{781F7CB6-E0B8-24FA-8693-42373EE4C104}" dt="2022-03-10T21:13:26.259" v="18" actId="1076"/>
          <ac:spMkLst>
            <pc:docMk/>
            <pc:sldMk cId="2893071122" sldId="260"/>
            <ac:spMk id="3" creationId="{5FD7F18F-86A2-4BEA-B383-4C184C93298E}"/>
          </ac:spMkLst>
        </pc:spChg>
      </pc:sldChg>
    </pc:docChg>
  </pc:docChgLst>
  <pc:docChgLst>
    <pc:chgData name="Jane Gazale" userId="S::jane.gazale@gcccd.edu::2f9483ef-6255-4003-bbde-46284ea02c54" providerId="AD" clId="Web-{9209FED4-6F2E-4587-922D-589105E15364}"/>
    <pc:docChg chg="addSld modSld">
      <pc:chgData name="Jane Gazale" userId="S::jane.gazale@gcccd.edu::2f9483ef-6255-4003-bbde-46284ea02c54" providerId="AD" clId="Web-{9209FED4-6F2E-4587-922D-589105E15364}" dt="2022-03-05T03:39:33.598" v="1048" actId="20577"/>
      <pc:docMkLst>
        <pc:docMk/>
      </pc:docMkLst>
      <pc:sldChg chg="modSp mod chgLayout">
        <pc:chgData name="Jane Gazale" userId="S::jane.gazale@gcccd.edu::2f9483ef-6255-4003-bbde-46284ea02c54" providerId="AD" clId="Web-{9209FED4-6F2E-4587-922D-589105E15364}" dt="2022-03-05T01:15:09.444" v="17"/>
        <pc:sldMkLst>
          <pc:docMk/>
          <pc:sldMk cId="1582022283" sldId="256"/>
        </pc:sldMkLst>
        <pc:spChg chg="mod">
          <ac:chgData name="Jane Gazale" userId="S::jane.gazale@gcccd.edu::2f9483ef-6255-4003-bbde-46284ea02c54" providerId="AD" clId="Web-{9209FED4-6F2E-4587-922D-589105E15364}" dt="2022-03-05T01:15:09.444" v="17"/>
          <ac:spMkLst>
            <pc:docMk/>
            <pc:sldMk cId="1582022283" sldId="256"/>
            <ac:spMk id="2" creationId="{00000000-0000-0000-0000-000000000000}"/>
          </ac:spMkLst>
        </pc:spChg>
        <pc:spChg chg="mod">
          <ac:chgData name="Jane Gazale" userId="S::jane.gazale@gcccd.edu::2f9483ef-6255-4003-bbde-46284ea02c54" providerId="AD" clId="Web-{9209FED4-6F2E-4587-922D-589105E15364}" dt="2022-03-05T01:15:09.444" v="17"/>
          <ac:spMkLst>
            <pc:docMk/>
            <pc:sldMk cId="1582022283" sldId="256"/>
            <ac:spMk id="3" creationId="{00000000-0000-0000-0000-000000000000}"/>
          </ac:spMkLst>
        </pc:spChg>
      </pc:sldChg>
      <pc:sldChg chg="addSp modSp new mod modClrScheme chgLayout">
        <pc:chgData name="Jane Gazale" userId="S::jane.gazale@gcccd.edu::2f9483ef-6255-4003-bbde-46284ea02c54" providerId="AD" clId="Web-{9209FED4-6F2E-4587-922D-589105E15364}" dt="2022-03-05T02:50:15.278" v="547" actId="20577"/>
        <pc:sldMkLst>
          <pc:docMk/>
          <pc:sldMk cId="699404937" sldId="257"/>
        </pc:sldMkLst>
        <pc:spChg chg="mod">
          <ac:chgData name="Jane Gazale" userId="S::jane.gazale@gcccd.edu::2f9483ef-6255-4003-bbde-46284ea02c54" providerId="AD" clId="Web-{9209FED4-6F2E-4587-922D-589105E15364}" dt="2022-03-05T01:36:55.260" v="108"/>
          <ac:spMkLst>
            <pc:docMk/>
            <pc:sldMk cId="699404937" sldId="257"/>
            <ac:spMk id="2" creationId="{C56DA0D5-4C5B-4ACB-A62D-8E2B9F283DCD}"/>
          </ac:spMkLst>
        </pc:spChg>
        <pc:spChg chg="mod">
          <ac:chgData name="Jane Gazale" userId="S::jane.gazale@gcccd.edu::2f9483ef-6255-4003-bbde-46284ea02c54" providerId="AD" clId="Web-{9209FED4-6F2E-4587-922D-589105E15364}" dt="2022-03-05T02:50:15.278" v="547" actId="20577"/>
          <ac:spMkLst>
            <pc:docMk/>
            <pc:sldMk cId="699404937" sldId="257"/>
            <ac:spMk id="3" creationId="{3A295F15-990F-4FD6-8155-37171ABC49FA}"/>
          </ac:spMkLst>
        </pc:spChg>
        <pc:spChg chg="add mod">
          <ac:chgData name="Jane Gazale" userId="S::jane.gazale@gcccd.edu::2f9483ef-6255-4003-bbde-46284ea02c54" providerId="AD" clId="Web-{9209FED4-6F2E-4587-922D-589105E15364}" dt="2022-03-05T01:53:02.644" v="174" actId="20577"/>
          <ac:spMkLst>
            <pc:docMk/>
            <pc:sldMk cId="699404937" sldId="257"/>
            <ac:spMk id="8" creationId="{F53AD796-3170-4C74-86B7-4BCC5B47E663}"/>
          </ac:spMkLst>
        </pc:spChg>
      </pc:sldChg>
      <pc:sldChg chg="addSp delSp modSp new">
        <pc:chgData name="Jane Gazale" userId="S::jane.gazale@gcccd.edu::2f9483ef-6255-4003-bbde-46284ea02c54" providerId="AD" clId="Web-{9209FED4-6F2E-4587-922D-589105E15364}" dt="2022-03-05T02:52:32.938" v="606"/>
        <pc:sldMkLst>
          <pc:docMk/>
          <pc:sldMk cId="3104421979" sldId="258"/>
        </pc:sldMkLst>
        <pc:spChg chg="mod">
          <ac:chgData name="Jane Gazale" userId="S::jane.gazale@gcccd.edu::2f9483ef-6255-4003-bbde-46284ea02c54" providerId="AD" clId="Web-{9209FED4-6F2E-4587-922D-589105E15364}" dt="2022-03-05T02:22:35.478" v="364" actId="20577"/>
          <ac:spMkLst>
            <pc:docMk/>
            <pc:sldMk cId="3104421979" sldId="258"/>
            <ac:spMk id="2" creationId="{5D6A6E2B-E89F-4EAB-94C9-C16E48597114}"/>
          </ac:spMkLst>
        </pc:spChg>
        <pc:spChg chg="mod">
          <ac:chgData name="Jane Gazale" userId="S::jane.gazale@gcccd.edu::2f9483ef-6255-4003-bbde-46284ea02c54" providerId="AD" clId="Web-{9209FED4-6F2E-4587-922D-589105E15364}" dt="2022-03-05T02:52:31.297" v="605" actId="20577"/>
          <ac:spMkLst>
            <pc:docMk/>
            <pc:sldMk cId="3104421979" sldId="258"/>
            <ac:spMk id="3" creationId="{93C0B7C7-A54B-47BF-AA31-959FE8F52A14}"/>
          </ac:spMkLst>
        </pc:spChg>
        <pc:picChg chg="add del mod">
          <ac:chgData name="Jane Gazale" userId="S::jane.gazale@gcccd.edu::2f9483ef-6255-4003-bbde-46284ea02c54" providerId="AD" clId="Web-{9209FED4-6F2E-4587-922D-589105E15364}" dt="2022-03-05T02:52:32.938" v="606"/>
          <ac:picMkLst>
            <pc:docMk/>
            <pc:sldMk cId="3104421979" sldId="258"/>
            <ac:picMk id="4" creationId="{C2E0EBE0-5E41-4225-8A56-F592F47C8ADD}"/>
          </ac:picMkLst>
        </pc:picChg>
      </pc:sldChg>
      <pc:sldChg chg="modSp new modNotes">
        <pc:chgData name="Jane Gazale" userId="S::jane.gazale@gcccd.edu::2f9483ef-6255-4003-bbde-46284ea02c54" providerId="AD" clId="Web-{9209FED4-6F2E-4587-922D-589105E15364}" dt="2022-03-05T03:12:08.216" v="854" actId="20577"/>
        <pc:sldMkLst>
          <pc:docMk/>
          <pc:sldMk cId="1679627141" sldId="259"/>
        </pc:sldMkLst>
        <pc:spChg chg="mod">
          <ac:chgData name="Jane Gazale" userId="S::jane.gazale@gcccd.edu::2f9483ef-6255-4003-bbde-46284ea02c54" providerId="AD" clId="Web-{9209FED4-6F2E-4587-922D-589105E15364}" dt="2022-03-05T03:11:42.309" v="849" actId="1076"/>
          <ac:spMkLst>
            <pc:docMk/>
            <pc:sldMk cId="1679627141" sldId="259"/>
            <ac:spMk id="2" creationId="{9886E3FF-58D6-4462-972C-0E8EFBED6816}"/>
          </ac:spMkLst>
        </pc:spChg>
        <pc:spChg chg="mod">
          <ac:chgData name="Jane Gazale" userId="S::jane.gazale@gcccd.edu::2f9483ef-6255-4003-bbde-46284ea02c54" providerId="AD" clId="Web-{9209FED4-6F2E-4587-922D-589105E15364}" dt="2022-03-05T03:12:08.216" v="854" actId="20577"/>
          <ac:spMkLst>
            <pc:docMk/>
            <pc:sldMk cId="1679627141" sldId="259"/>
            <ac:spMk id="3" creationId="{44D83FAF-0EF0-4EFB-92FB-5D76AD01CDE7}"/>
          </ac:spMkLst>
        </pc:spChg>
      </pc:sldChg>
      <pc:sldChg chg="addSp delSp modSp new">
        <pc:chgData name="Jane Gazale" userId="S::jane.gazale@gcccd.edu::2f9483ef-6255-4003-bbde-46284ea02c54" providerId="AD" clId="Web-{9209FED4-6F2E-4587-922D-589105E15364}" dt="2022-03-05T03:39:33.598" v="1048" actId="20577"/>
        <pc:sldMkLst>
          <pc:docMk/>
          <pc:sldMk cId="2893071122" sldId="260"/>
        </pc:sldMkLst>
        <pc:spChg chg="mod">
          <ac:chgData name="Jane Gazale" userId="S::jane.gazale@gcccd.edu::2f9483ef-6255-4003-bbde-46284ea02c54" providerId="AD" clId="Web-{9209FED4-6F2E-4587-922D-589105E15364}" dt="2022-03-05T03:34:44.852" v="960" actId="1076"/>
          <ac:spMkLst>
            <pc:docMk/>
            <pc:sldMk cId="2893071122" sldId="260"/>
            <ac:spMk id="2" creationId="{EBE772D1-D9FE-4CF4-8EF7-06819AE04509}"/>
          </ac:spMkLst>
        </pc:spChg>
        <pc:spChg chg="mod">
          <ac:chgData name="Jane Gazale" userId="S::jane.gazale@gcccd.edu::2f9483ef-6255-4003-bbde-46284ea02c54" providerId="AD" clId="Web-{9209FED4-6F2E-4587-922D-589105E15364}" dt="2022-03-05T03:39:33.598" v="1048" actId="20577"/>
          <ac:spMkLst>
            <pc:docMk/>
            <pc:sldMk cId="2893071122" sldId="260"/>
            <ac:spMk id="3" creationId="{5FD7F18F-86A2-4BEA-B383-4C184C93298E}"/>
          </ac:spMkLst>
        </pc:spChg>
        <pc:picChg chg="add del mod">
          <ac:chgData name="Jane Gazale" userId="S::jane.gazale@gcccd.edu::2f9483ef-6255-4003-bbde-46284ea02c54" providerId="AD" clId="Web-{9209FED4-6F2E-4587-922D-589105E15364}" dt="2022-03-05T03:34:13.367" v="947"/>
          <ac:picMkLst>
            <pc:docMk/>
            <pc:sldMk cId="2893071122" sldId="260"/>
            <ac:picMk id="4" creationId="{8AD2B8BE-1CAB-4D51-B589-8E226ADB605C}"/>
          </ac:picMkLst>
        </pc:picChg>
      </pc:sldChg>
      <pc:sldChg chg="addSp delSp modSp add replId">
        <pc:chgData name="Jane Gazale" userId="S::jane.gazale@gcccd.edu::2f9483ef-6255-4003-bbde-46284ea02c54" providerId="AD" clId="Web-{9209FED4-6F2E-4587-922D-589105E15364}" dt="2022-03-05T02:19:25.746" v="356" actId="20577"/>
        <pc:sldMkLst>
          <pc:docMk/>
          <pc:sldMk cId="379566632" sldId="261"/>
        </pc:sldMkLst>
        <pc:spChg chg="mod">
          <ac:chgData name="Jane Gazale" userId="S::jane.gazale@gcccd.edu::2f9483ef-6255-4003-bbde-46284ea02c54" providerId="AD" clId="Web-{9209FED4-6F2E-4587-922D-589105E15364}" dt="2022-03-05T02:19:25.746" v="356" actId="20577"/>
          <ac:spMkLst>
            <pc:docMk/>
            <pc:sldMk cId="379566632" sldId="261"/>
            <ac:spMk id="3" creationId="{3A295F15-990F-4FD6-8155-37171ABC49FA}"/>
          </ac:spMkLst>
        </pc:spChg>
        <pc:spChg chg="add del mod">
          <ac:chgData name="Jane Gazale" userId="S::jane.gazale@gcccd.edu::2f9483ef-6255-4003-bbde-46284ea02c54" providerId="AD" clId="Web-{9209FED4-6F2E-4587-922D-589105E15364}" dt="2022-03-05T02:02:17.267" v="288"/>
          <ac:spMkLst>
            <pc:docMk/>
            <pc:sldMk cId="379566632" sldId="261"/>
            <ac:spMk id="5" creationId="{5FE97935-EFAB-43FA-B1CD-6D1C2F8EFC2B}"/>
          </ac:spMkLst>
        </pc:spChg>
        <pc:spChg chg="mod">
          <ac:chgData name="Jane Gazale" userId="S::jane.gazale@gcccd.edu::2f9483ef-6255-4003-bbde-46284ea02c54" providerId="AD" clId="Web-{9209FED4-6F2E-4587-922D-589105E15364}" dt="2022-03-05T02:13:42.660" v="323" actId="20577"/>
          <ac:spMkLst>
            <pc:docMk/>
            <pc:sldMk cId="379566632" sldId="261"/>
            <ac:spMk id="8" creationId="{F53AD796-3170-4C74-86B7-4BCC5B47E663}"/>
          </ac:spMkLst>
        </pc:spChg>
        <pc:spChg chg="add mod">
          <ac:chgData name="Jane Gazale" userId="S::jane.gazale@gcccd.edu::2f9483ef-6255-4003-bbde-46284ea02c54" providerId="AD" clId="Web-{9209FED4-6F2E-4587-922D-589105E15364}" dt="2022-03-05T02:14:19.614" v="329" actId="20577"/>
          <ac:spMkLst>
            <pc:docMk/>
            <pc:sldMk cId="379566632" sldId="261"/>
            <ac:spMk id="9" creationId="{F0DB924D-5B10-49DB-8C4E-723AF8E006A8}"/>
          </ac:spMkLst>
        </pc:spChg>
        <pc:picChg chg="add del mod">
          <ac:chgData name="Jane Gazale" userId="S::jane.gazale@gcccd.edu::2f9483ef-6255-4003-bbde-46284ea02c54" providerId="AD" clId="Web-{9209FED4-6F2E-4587-922D-589105E15364}" dt="2022-03-05T02:02:17.267" v="288"/>
          <ac:picMkLst>
            <pc:docMk/>
            <pc:sldMk cId="379566632" sldId="261"/>
            <ac:picMk id="4" creationId="{F919395A-8C45-4BC4-BB2B-136D5FD514E1}"/>
          </ac:picMkLst>
        </pc:picChg>
        <pc:picChg chg="add mod">
          <ac:chgData name="Jane Gazale" userId="S::jane.gazale@gcccd.edu::2f9483ef-6255-4003-bbde-46284ea02c54" providerId="AD" clId="Web-{9209FED4-6F2E-4587-922D-589105E15364}" dt="2022-03-05T02:08:18.542" v="308" actId="14100"/>
          <ac:picMkLst>
            <pc:docMk/>
            <pc:sldMk cId="379566632" sldId="261"/>
            <ac:picMk id="7" creationId="{8BB96DAC-F70A-4D1E-91ED-4FA3EBFE42EF}"/>
          </ac:picMkLst>
        </pc:picChg>
        <pc:picChg chg="add mod">
          <ac:chgData name="Jane Gazale" userId="S::jane.gazale@gcccd.edu::2f9483ef-6255-4003-bbde-46284ea02c54" providerId="AD" clId="Web-{9209FED4-6F2E-4587-922D-589105E15364}" dt="2022-03-05T02:13:12.409" v="319" actId="1076"/>
          <ac:picMkLst>
            <pc:docMk/>
            <pc:sldMk cId="379566632" sldId="261"/>
            <ac:picMk id="10" creationId="{34693E25-FA97-4B42-AAAF-39FC7518EAD7}"/>
          </ac:picMkLst>
        </pc:picChg>
      </pc:sldChg>
      <pc:sldChg chg="addSp delSp modSp new">
        <pc:chgData name="Jane Gazale" userId="S::jane.gazale@gcccd.edu::2f9483ef-6255-4003-bbde-46284ea02c54" providerId="AD" clId="Web-{9209FED4-6F2E-4587-922D-589105E15364}" dt="2022-03-05T02:56:45.089" v="633" actId="20577"/>
        <pc:sldMkLst>
          <pc:docMk/>
          <pc:sldMk cId="3345137690" sldId="262"/>
        </pc:sldMkLst>
        <pc:spChg chg="mod">
          <ac:chgData name="Jane Gazale" userId="S::jane.gazale@gcccd.edu::2f9483ef-6255-4003-bbde-46284ea02c54" providerId="AD" clId="Web-{9209FED4-6F2E-4587-922D-589105E15364}" dt="2022-03-05T02:23:08.307" v="367" actId="20577"/>
          <ac:spMkLst>
            <pc:docMk/>
            <pc:sldMk cId="3345137690" sldId="262"/>
            <ac:spMk id="2" creationId="{B15B2746-502F-4BB4-A9C3-15FFB720A876}"/>
          </ac:spMkLst>
        </pc:spChg>
        <pc:spChg chg="mod">
          <ac:chgData name="Jane Gazale" userId="S::jane.gazale@gcccd.edu::2f9483ef-6255-4003-bbde-46284ea02c54" providerId="AD" clId="Web-{9209FED4-6F2E-4587-922D-589105E15364}" dt="2022-03-05T02:56:45.089" v="633" actId="20577"/>
          <ac:spMkLst>
            <pc:docMk/>
            <pc:sldMk cId="3345137690" sldId="262"/>
            <ac:spMk id="3" creationId="{646F02F1-CD12-4707-98AF-81A34D253BEE}"/>
          </ac:spMkLst>
        </pc:spChg>
        <pc:picChg chg="add mod">
          <ac:chgData name="Jane Gazale" userId="S::jane.gazale@gcccd.edu::2f9483ef-6255-4003-bbde-46284ea02c54" providerId="AD" clId="Web-{9209FED4-6F2E-4587-922D-589105E15364}" dt="2022-03-05T02:53:35.709" v="609" actId="1076"/>
          <ac:picMkLst>
            <pc:docMk/>
            <pc:sldMk cId="3345137690" sldId="262"/>
            <ac:picMk id="4" creationId="{B8061523-0D29-41BA-86FC-EA10F8C4393F}"/>
          </ac:picMkLst>
        </pc:picChg>
        <pc:picChg chg="add del mod">
          <ac:chgData name="Jane Gazale" userId="S::jane.gazale@gcccd.edu::2f9483ef-6255-4003-bbde-46284ea02c54" providerId="AD" clId="Web-{9209FED4-6F2E-4587-922D-589105E15364}" dt="2022-03-05T02:54:25.789" v="613"/>
          <ac:picMkLst>
            <pc:docMk/>
            <pc:sldMk cId="3345137690" sldId="262"/>
            <ac:picMk id="5" creationId="{A8DE3E15-EFC4-4DB8-BF1C-EF8A1D3F0DAA}"/>
          </ac:picMkLst>
        </pc:picChg>
      </pc:sldChg>
      <pc:sldChg chg="addSp delSp modSp new mod modClrScheme chgLayout">
        <pc:chgData name="Jane Gazale" userId="S::jane.gazale@gcccd.edu::2f9483ef-6255-4003-bbde-46284ea02c54" providerId="AD" clId="Web-{9209FED4-6F2E-4587-922D-589105E15364}" dt="2022-03-05T03:27:02.369" v="931" actId="14100"/>
        <pc:sldMkLst>
          <pc:docMk/>
          <pc:sldMk cId="1087097924" sldId="263"/>
        </pc:sldMkLst>
        <pc:spChg chg="mod">
          <ac:chgData name="Jane Gazale" userId="S::jane.gazale@gcccd.edu::2f9483ef-6255-4003-bbde-46284ea02c54" providerId="AD" clId="Web-{9209FED4-6F2E-4587-922D-589105E15364}" dt="2022-03-05T03:20:23.638" v="907"/>
          <ac:spMkLst>
            <pc:docMk/>
            <pc:sldMk cId="1087097924" sldId="263"/>
            <ac:spMk id="2" creationId="{68E90F60-3A9E-4DEB-A2BE-A39EFF554ECC}"/>
          </ac:spMkLst>
        </pc:spChg>
        <pc:spChg chg="del">
          <ac:chgData name="Jane Gazale" userId="S::jane.gazale@gcccd.edu::2f9483ef-6255-4003-bbde-46284ea02c54" providerId="AD" clId="Web-{9209FED4-6F2E-4587-922D-589105E15364}" dt="2022-03-05T03:13:57.672" v="856"/>
          <ac:spMkLst>
            <pc:docMk/>
            <pc:sldMk cId="1087097924" sldId="263"/>
            <ac:spMk id="3" creationId="{0C491308-07CF-4B08-A758-BD2E9F612CBB}"/>
          </ac:spMkLst>
        </pc:spChg>
        <pc:spChg chg="add mod">
          <ac:chgData name="Jane Gazale" userId="S::jane.gazale@gcccd.edu::2f9483ef-6255-4003-bbde-46284ea02c54" providerId="AD" clId="Web-{9209FED4-6F2E-4587-922D-589105E15364}" dt="2022-03-05T03:22:08.844" v="923" actId="20577"/>
          <ac:spMkLst>
            <pc:docMk/>
            <pc:sldMk cId="1087097924" sldId="263"/>
            <ac:spMk id="6" creationId="{32E28E03-9DA1-4F62-9F95-CB322D1A7969}"/>
          </ac:spMkLst>
        </pc:spChg>
        <pc:spChg chg="add mod">
          <ac:chgData name="Jane Gazale" userId="S::jane.gazale@gcccd.edu::2f9483ef-6255-4003-bbde-46284ea02c54" providerId="AD" clId="Web-{9209FED4-6F2E-4587-922D-589105E15364}" dt="2022-03-05T03:27:02.369" v="931" actId="14100"/>
          <ac:spMkLst>
            <pc:docMk/>
            <pc:sldMk cId="1087097924" sldId="263"/>
            <ac:spMk id="11" creationId="{D888384B-D2ED-4DA4-B822-5DEDA703ED95}"/>
          </ac:spMkLst>
        </pc:spChg>
        <pc:picChg chg="add del mod ord">
          <ac:chgData name="Jane Gazale" userId="S::jane.gazale@gcccd.edu::2f9483ef-6255-4003-bbde-46284ea02c54" providerId="AD" clId="Web-{9209FED4-6F2E-4587-922D-589105E15364}" dt="2022-03-05T03:14:15.360" v="858"/>
          <ac:picMkLst>
            <pc:docMk/>
            <pc:sldMk cId="1087097924" sldId="263"/>
            <ac:picMk id="4" creationId="{25545864-16B2-4496-A9C9-E35F8D08D06E}"/>
          </ac:picMkLst>
        </pc:picChg>
        <pc:picChg chg="add mod">
          <ac:chgData name="Jane Gazale" userId="S::jane.gazale@gcccd.edu::2f9483ef-6255-4003-bbde-46284ea02c54" providerId="AD" clId="Web-{9209FED4-6F2E-4587-922D-589105E15364}" dt="2022-03-05T03:26:57.041" v="930" actId="14100"/>
          <ac:picMkLst>
            <pc:docMk/>
            <pc:sldMk cId="1087097924" sldId="263"/>
            <ac:picMk id="7" creationId="{F912C1EC-00F2-4EE3-9F8C-67C445ED37EB}"/>
          </ac:picMkLst>
        </pc:picChg>
      </pc:sldChg>
    </pc:docChg>
  </pc:docChgLst>
  <pc:docChgLst>
    <pc:chgData name="Jane Gazale" userId="S::jane.gazale@gcccd.edu::2f9483ef-6255-4003-bbde-46284ea02c54" providerId="AD" clId="Web-{47BC50F7-F335-6932-A538-5D5B2299B9D7}"/>
    <pc:docChg chg="modSld">
      <pc:chgData name="Jane Gazale" userId="S::jane.gazale@gcccd.edu::2f9483ef-6255-4003-bbde-46284ea02c54" providerId="AD" clId="Web-{47BC50F7-F335-6932-A538-5D5B2299B9D7}" dt="2022-03-07T22:05:38.341" v="40" actId="20577"/>
      <pc:docMkLst>
        <pc:docMk/>
      </pc:docMkLst>
      <pc:sldChg chg="modSp">
        <pc:chgData name="Jane Gazale" userId="S::jane.gazale@gcccd.edu::2f9483ef-6255-4003-bbde-46284ea02c54" providerId="AD" clId="Web-{47BC50F7-F335-6932-A538-5D5B2299B9D7}" dt="2022-03-07T21:38:10.827" v="23" actId="20577"/>
        <pc:sldMkLst>
          <pc:docMk/>
          <pc:sldMk cId="1679627141" sldId="259"/>
        </pc:sldMkLst>
        <pc:spChg chg="mod">
          <ac:chgData name="Jane Gazale" userId="S::jane.gazale@gcccd.edu::2f9483ef-6255-4003-bbde-46284ea02c54" providerId="AD" clId="Web-{47BC50F7-F335-6932-A538-5D5B2299B9D7}" dt="2022-03-07T21:38:10.827" v="23" actId="20577"/>
          <ac:spMkLst>
            <pc:docMk/>
            <pc:sldMk cId="1679627141" sldId="259"/>
            <ac:spMk id="3" creationId="{44D83FAF-0EF0-4EFB-92FB-5D76AD01CDE7}"/>
          </ac:spMkLst>
        </pc:spChg>
      </pc:sldChg>
      <pc:sldChg chg="modSp">
        <pc:chgData name="Jane Gazale" userId="S::jane.gazale@gcccd.edu::2f9483ef-6255-4003-bbde-46284ea02c54" providerId="AD" clId="Web-{47BC50F7-F335-6932-A538-5D5B2299B9D7}" dt="2022-03-07T22:01:18.055" v="38" actId="20577"/>
        <pc:sldMkLst>
          <pc:docMk/>
          <pc:sldMk cId="3345137690" sldId="262"/>
        </pc:sldMkLst>
        <pc:spChg chg="mod">
          <ac:chgData name="Jane Gazale" userId="S::jane.gazale@gcccd.edu::2f9483ef-6255-4003-bbde-46284ea02c54" providerId="AD" clId="Web-{47BC50F7-F335-6932-A538-5D5B2299B9D7}" dt="2022-03-07T22:01:18.055" v="38" actId="20577"/>
          <ac:spMkLst>
            <pc:docMk/>
            <pc:sldMk cId="3345137690" sldId="262"/>
            <ac:spMk id="3" creationId="{646F02F1-CD12-4707-98AF-81A34D253BEE}"/>
          </ac:spMkLst>
        </pc:spChg>
      </pc:sldChg>
      <pc:sldChg chg="modSp">
        <pc:chgData name="Jane Gazale" userId="S::jane.gazale@gcccd.edu::2f9483ef-6255-4003-bbde-46284ea02c54" providerId="AD" clId="Web-{47BC50F7-F335-6932-A538-5D5B2299B9D7}" dt="2022-03-07T22:05:38.341" v="40" actId="20577"/>
        <pc:sldMkLst>
          <pc:docMk/>
          <pc:sldMk cId="1087097924" sldId="263"/>
        </pc:sldMkLst>
        <pc:spChg chg="mod">
          <ac:chgData name="Jane Gazale" userId="S::jane.gazale@gcccd.edu::2f9483ef-6255-4003-bbde-46284ea02c54" providerId="AD" clId="Web-{47BC50F7-F335-6932-A538-5D5B2299B9D7}" dt="2022-03-07T22:05:38.341" v="40" actId="20577"/>
          <ac:spMkLst>
            <pc:docMk/>
            <pc:sldMk cId="1087097924" sldId="263"/>
            <ac:spMk id="6" creationId="{32E28E03-9DA1-4F62-9F95-CB322D1A79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3534-EE8A-46B7-AEC8-9A1ACB144B7C}" type="datetimeFigureOut"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02D-48FF-49D7-A451-C0E6AD735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basically a clean up bill to clean the ambiguity in 705. It tightens the ways you can place students in pre transfer levels in math and English.</a:t>
            </a:r>
          </a:p>
          <a:p>
            <a:r>
              <a:rPr lang="en-US" dirty="0"/>
              <a:t>Are we now required to pull intermediate Algebra? No but you can not place students in it.</a:t>
            </a:r>
            <a:endParaRPr lang="en-US" dirty="0">
              <a:cs typeface="Calibri"/>
            </a:endParaRPr>
          </a:p>
          <a:p>
            <a:r>
              <a:rPr lang="en-US" dirty="0"/>
              <a:t>It’s no longer just placing students it’s also about enrollment. Listing the course is not the same as placing students in it.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1705 will clarify. It would change our local degrees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0F02D-48FF-49D7-A451-C0E6AD735519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Rectangle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asian-american?utm_source=unsplash&amp;utm_medium=referral&amp;utm_content=creditCopyText" TargetMode="External"/><Relationship Id="rId3" Type="http://schemas.openxmlformats.org/officeDocument/2006/relationships/hyperlink" Target="https://c-id.net/cms-uploads/cms/ES-AA%20TMC%204-29-21.pdf" TargetMode="External"/><Relationship Id="rId7" Type="http://schemas.openxmlformats.org/officeDocument/2006/relationships/hyperlink" Target="https://unsplash.com/@bluespit?utm_source=unsplash&amp;utm_medium=referral&amp;utm_content=creditCopyText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s://c-id.net/cms-uploads/cms/ETHN%20TMC%20Draft%204-28-21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-id.net/cms-uploads/cms/ES-CHIC%20TMC%20Draft%204.30.2021.pdf" TargetMode="External"/><Relationship Id="rId11" Type="http://schemas.openxmlformats.org/officeDocument/2006/relationships/hyperlink" Target="https://unsplash.com/s/photos/native-american?utm_source=unsplash&amp;utm_medium=referral&amp;utm_content=creditCopyText" TargetMode="External"/><Relationship Id="rId5" Type="http://schemas.openxmlformats.org/officeDocument/2006/relationships/hyperlink" Target="https://c-id.net/cms-uploads/cms/Final%20ASAM%20TMC.pdf" TargetMode="External"/><Relationship Id="rId10" Type="http://schemas.openxmlformats.org/officeDocument/2006/relationships/hyperlink" Target="https://unsplash.com/@rstone_design?utm_source=unsplash&amp;utm_medium=referral&amp;utm_content=creditCopyText" TargetMode="External"/><Relationship Id="rId4" Type="http://schemas.openxmlformats.org/officeDocument/2006/relationships/hyperlink" Target="https://c-id.net/cms-uploads/cms/ES-AINA%20TMC%20Draft%204-18-21.pdf" TargetMode="Externa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/>
              <a:t>Curriculum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Spring Regional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A0D5-4C5B-4ACB-A62D-8E2B9F28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/>
              <a:t>Ethnic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5F15-990F-4FD6-8155-37171ABC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053" y="380999"/>
            <a:ext cx="5777947" cy="617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68275">
              <a:spcBef>
                <a:spcPts val="800"/>
              </a:spcBef>
              <a:buFont typeface="Arial"/>
              <a:buChar char="•"/>
            </a:pPr>
            <a:r>
              <a:rPr lang="en" dirty="0"/>
              <a:t>Ethnic Studies Task Force met in November and February. First step will be recommendation on implementation date. (Expected to be around Summer/Fall 2024)</a:t>
            </a:r>
            <a:r>
              <a:rPr lang="en" dirty="0">
                <a:ea typeface="+mn-lt"/>
                <a:cs typeface="+mn-lt"/>
              </a:rPr>
              <a:t> </a:t>
            </a:r>
          </a:p>
          <a:p>
            <a:pPr marL="174625" indent="0">
              <a:spcBef>
                <a:spcPts val="800"/>
              </a:spcBef>
              <a:buNone/>
            </a:pPr>
            <a:endParaRPr lang="en">
              <a:cs typeface="Calibri"/>
            </a:endParaRPr>
          </a:p>
          <a:p>
            <a:pPr indent="-168275">
              <a:spcBef>
                <a:spcPts val="800"/>
              </a:spcBef>
              <a:buFont typeface="Arial"/>
              <a:buChar char="•"/>
            </a:pPr>
            <a:r>
              <a:rPr lang="en-US" dirty="0"/>
              <a:t>Good news! </a:t>
            </a:r>
            <a:r>
              <a:rPr lang="en" dirty="0"/>
              <a:t>UC proposed Area 7 (Going through internal processes). </a:t>
            </a: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3AD796-3170-4C74-86B7-4BCC5B47E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58" y="1896502"/>
            <a:ext cx="2667000" cy="4667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Title 5, Section 55063 –Minimum requirements for the Associate Degree:</a:t>
            </a:r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 Additional Requirements. The associate degree also requires demonstrated competence in reading, written expression, and mathematics, and satisfactory completion of a course in 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ethnic studies</a:t>
            </a: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, as follows: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(3) Satisfactory completion of a transfer-level course (minimum of three semester units or four quarter units) in ethnic studies. This requirement may be satisfied by obtaining a satisfactory grade in a course in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ethnic studies</a:t>
            </a:r>
            <a:r>
              <a:rPr lang="en-US" dirty="0">
                <a:solidFill>
                  <a:srgbClr val="404040"/>
                </a:solidFill>
                <a:ea typeface="+mn-lt"/>
                <a:cs typeface="+mn-lt"/>
              </a:rPr>
              <a:t> taught in or on behalf of other departments and disciplines.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40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A0D5-4C5B-4ACB-A62D-8E2B9F28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/>
              <a:t>Ethnic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5F15-990F-4FD6-8155-37171ABC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706" y="380999"/>
            <a:ext cx="6374294" cy="617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" dirty="0">
                <a:ea typeface="+mn-lt"/>
                <a:cs typeface="+mn-lt"/>
              </a:rPr>
              <a:t>TMC’s are being drafted for: </a:t>
            </a:r>
            <a:r>
              <a:rPr lang="en" sz="1600" dirty="0">
                <a:ea typeface="+mn-lt"/>
                <a:cs typeface="+mn-lt"/>
              </a:rPr>
              <a:t>(Linked here)</a:t>
            </a:r>
            <a:endParaRPr lang="en-US" sz="1600" dirty="0">
              <a:ea typeface="+mn-lt"/>
              <a:cs typeface="+mn-lt"/>
            </a:endParaRPr>
          </a:p>
          <a:p>
            <a:pPr marL="177800" indent="-177800">
              <a:lnSpc>
                <a:spcPct val="90000"/>
              </a:lnSpc>
              <a:spcBef>
                <a:spcPts val="1200"/>
              </a:spcBef>
              <a:buAutoNum type="arabicParenR"/>
            </a:pPr>
            <a:r>
              <a:rPr lang="en" sz="2400" u="sng" dirty="0">
                <a:solidFill>
                  <a:schemeClr val="tx2">
                    <a:lumMod val="75000"/>
                    <a:lumOff val="2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Ethnic Studies</a:t>
            </a:r>
            <a:endParaRPr lang="en-US" sz="2400">
              <a:solidFill>
                <a:schemeClr val="tx2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177800" indent="-177800">
              <a:lnSpc>
                <a:spcPct val="90000"/>
              </a:lnSpc>
              <a:spcBef>
                <a:spcPts val="800"/>
              </a:spcBef>
              <a:buAutoNum type="arabicParenR"/>
            </a:pPr>
            <a:r>
              <a:rPr lang="en" sz="2400" dirty="0">
                <a:ea typeface="+mn-lt"/>
                <a:cs typeface="+mn-lt"/>
              </a:rPr>
              <a:t>Ethnic Studies: </a:t>
            </a:r>
            <a:r>
              <a:rPr lang="en" sz="2400" u="sng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African American Studies</a:t>
            </a:r>
            <a:r>
              <a:rPr lang="en" sz="2400" dirty="0">
                <a:ea typeface="+mn-lt"/>
                <a:cs typeface="+mn-lt"/>
              </a:rPr>
              <a:t> </a:t>
            </a:r>
            <a:endParaRPr lang="en-US" sz="2400">
              <a:ea typeface="+mn-lt"/>
              <a:cs typeface="+mn-lt"/>
            </a:endParaRPr>
          </a:p>
          <a:p>
            <a:pPr marL="177800" indent="-177800">
              <a:lnSpc>
                <a:spcPct val="90000"/>
              </a:lnSpc>
              <a:spcBef>
                <a:spcPts val="800"/>
              </a:spcBef>
              <a:buAutoNum type="arabicParenR"/>
            </a:pPr>
            <a:r>
              <a:rPr lang="en" sz="2400" dirty="0">
                <a:ea typeface="+mn-lt"/>
                <a:cs typeface="+mn-lt"/>
              </a:rPr>
              <a:t>Ethnic Studies: </a:t>
            </a:r>
            <a:r>
              <a:rPr lang="en" sz="2400" u="sng" dirty="0">
                <a:solidFill>
                  <a:schemeClr val="hlink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American Indian Studies</a:t>
            </a:r>
            <a:r>
              <a:rPr lang="en" sz="2400" dirty="0">
                <a:ea typeface="+mn-lt"/>
                <a:cs typeface="+mn-lt"/>
              </a:rPr>
              <a:t> </a:t>
            </a:r>
            <a:endParaRPr lang="en-US" sz="2400">
              <a:ea typeface="+mn-lt"/>
              <a:cs typeface="+mn-lt"/>
            </a:endParaRPr>
          </a:p>
          <a:p>
            <a:pPr marL="177800" indent="-177800">
              <a:lnSpc>
                <a:spcPct val="90000"/>
              </a:lnSpc>
              <a:spcBef>
                <a:spcPts val="800"/>
              </a:spcBef>
              <a:buAutoNum type="arabicParenR"/>
            </a:pPr>
            <a:r>
              <a:rPr lang="en" sz="2400" dirty="0">
                <a:ea typeface="+mn-lt"/>
                <a:cs typeface="+mn-lt"/>
              </a:rPr>
              <a:t>Ethnic Studies: </a:t>
            </a:r>
            <a:r>
              <a:rPr lang="en" sz="2400" u="sng" dirty="0">
                <a:solidFill>
                  <a:schemeClr val="hlink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Asian American Studies</a:t>
            </a:r>
            <a:r>
              <a:rPr lang="en" sz="2400" dirty="0">
                <a:ea typeface="+mn-lt"/>
                <a:cs typeface="+mn-lt"/>
              </a:rPr>
              <a:t> </a:t>
            </a:r>
            <a:endParaRPr lang="en-US" sz="2400">
              <a:ea typeface="+mn-lt"/>
              <a:cs typeface="+mn-lt"/>
            </a:endParaRPr>
          </a:p>
          <a:p>
            <a:pPr marL="177800" indent="-177800">
              <a:lnSpc>
                <a:spcPct val="90000"/>
              </a:lnSpc>
              <a:spcBef>
                <a:spcPts val="800"/>
              </a:spcBef>
              <a:buAutoNum type="arabicParenR"/>
            </a:pPr>
            <a:r>
              <a:rPr lang="en" sz="2400" dirty="0">
                <a:ea typeface="+mn-lt"/>
                <a:cs typeface="+mn-lt"/>
              </a:rPr>
              <a:t>Ethnic Studies: </a:t>
            </a:r>
            <a:r>
              <a:rPr lang="en" sz="2400" u="sng" dirty="0">
                <a:solidFill>
                  <a:schemeClr val="hlink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Chicana and Chicano Studies </a:t>
            </a:r>
            <a:endParaRPr lang="en" sz="2400">
              <a:solidFill>
                <a:schemeClr val="hlink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endParaRPr lang="en" sz="2400" u="sng" dirty="0">
              <a:solidFill>
                <a:schemeClr val="hlink"/>
              </a:solidFill>
              <a:ea typeface="+mn-lt"/>
              <a:cs typeface="+mn-lt"/>
            </a:endParaRPr>
          </a:p>
          <a:p>
            <a:pPr marL="177800" indent="-168275">
              <a:lnSpc>
                <a:spcPct val="90000"/>
              </a:lnSpc>
              <a:spcBef>
                <a:spcPts val="800"/>
              </a:spcBef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AS delegates are set to vote on 2 new Minimum Qualifications for</a:t>
            </a:r>
            <a:endParaRPr lang="en-US" dirty="0">
              <a:ea typeface="+mn-lt"/>
              <a:cs typeface="+mn-lt"/>
            </a:endParaRPr>
          </a:p>
          <a:p>
            <a:pPr marL="177800" indent="-177800">
              <a:lnSpc>
                <a:spcPct val="90000"/>
              </a:lnSpc>
              <a:spcBef>
                <a:spcPts val="800"/>
              </a:spcBef>
              <a:buFont typeface="Courier New"/>
              <a:buChar char="o"/>
            </a:pPr>
            <a:r>
              <a:rPr lang="en" dirty="0"/>
              <a:t> </a:t>
            </a:r>
            <a:r>
              <a:rPr lang="en" sz="2400" dirty="0"/>
              <a:t>Native American Studies </a:t>
            </a:r>
            <a:endParaRPr lang="en-US" sz="2400" dirty="0"/>
          </a:p>
          <a:p>
            <a:pPr marL="177800" indent="-177800">
              <a:lnSpc>
                <a:spcPct val="90000"/>
              </a:lnSpc>
              <a:spcBef>
                <a:spcPts val="800"/>
              </a:spcBef>
              <a:buFont typeface="Courier New"/>
              <a:buChar char="o"/>
            </a:pPr>
            <a:r>
              <a:rPr lang="en" dirty="0"/>
              <a:t>  </a:t>
            </a:r>
            <a:r>
              <a:rPr lang="en" sz="2400" dirty="0"/>
              <a:t>Asian A</a:t>
            </a:r>
            <a:r>
              <a:rPr lang="en" sz="2400" dirty="0">
                <a:ea typeface="+mn-lt"/>
                <a:cs typeface="+mn-lt"/>
              </a:rPr>
              <a:t>merican Studies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2400" dirty="0">
                <a:ea typeface="+mn-lt"/>
                <a:cs typeface="+mn-lt"/>
              </a:rPr>
              <a:t>(Min. Quals. Expected to mirror those</a:t>
            </a:r>
            <a:r>
              <a:rPr lang="en" sz="2400" dirty="0">
                <a:ea typeface="+mn-lt"/>
                <a:cs typeface="+mn-lt"/>
              </a:rPr>
              <a:t> for African American Studies and Chicano/Latino Studies) 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3AD796-3170-4C74-86B7-4BCC5B47E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58" y="1896502"/>
            <a:ext cx="2011018" cy="443895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sz="1050" dirty="0">
              <a:ea typeface="+mn-lt"/>
              <a:cs typeface="+mn-lt"/>
            </a:endParaRPr>
          </a:p>
          <a:p>
            <a:r>
              <a:rPr lang="en-US" sz="1000" dirty="0">
                <a:ea typeface="+mn-lt"/>
                <a:cs typeface="+mn-lt"/>
              </a:rPr>
              <a:t>Photo by </a:t>
            </a:r>
            <a:r>
              <a:rPr lang="en-US" sz="1000" dirty="0">
                <a:ea typeface="+mn-lt"/>
                <a:cs typeface="+mn-lt"/>
                <a:hlinkClick r:id="rId7"/>
              </a:rPr>
              <a:t>Shingi Rice</a:t>
            </a:r>
            <a:r>
              <a:rPr lang="en-US" sz="1000" dirty="0">
                <a:ea typeface="+mn-lt"/>
                <a:cs typeface="+mn-lt"/>
              </a:rPr>
              <a:t> on </a:t>
            </a:r>
            <a:r>
              <a:rPr lang="en-US" sz="1000" dirty="0">
                <a:ea typeface="+mn-lt"/>
                <a:cs typeface="+mn-lt"/>
                <a:hlinkClick r:id="rId8"/>
              </a:rPr>
              <a:t>Unsplash</a:t>
            </a:r>
            <a:endParaRPr lang="en-US" sz="1000">
              <a:cs typeface="Calibri"/>
            </a:endParaRPr>
          </a:p>
        </p:txBody>
      </p:sp>
      <p:pic>
        <p:nvPicPr>
          <p:cNvPr id="7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BB96DAC-F70A-4D1E-91ED-4FA3EBFE4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87" y="1948070"/>
            <a:ext cx="1490869" cy="1908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DB924D-5B10-49DB-8C4E-723AF8E006A8}"/>
              </a:ext>
            </a:extLst>
          </p:cNvPr>
          <p:cNvSpPr txBox="1"/>
          <p:nvPr/>
        </p:nvSpPr>
        <p:spPr>
          <a:xfrm>
            <a:off x="329546" y="6233955"/>
            <a:ext cx="250466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/>
              <a:t>  </a:t>
            </a:r>
            <a:r>
              <a:rPr lang="en-US" sz="1000" dirty="0"/>
              <a:t>Photo by </a:t>
            </a:r>
            <a:r>
              <a:rPr lang="en-US" sz="1000" dirty="0">
                <a:hlinkClick r:id="rId10"/>
              </a:rPr>
              <a:t>Ryan Stone</a:t>
            </a:r>
            <a:r>
              <a:rPr lang="en-US" sz="1000" dirty="0"/>
              <a:t> on </a:t>
            </a:r>
            <a:r>
              <a:rPr lang="en-US" sz="1000" dirty="0">
                <a:hlinkClick r:id="rId11"/>
              </a:rPr>
              <a:t>Unsplash</a:t>
            </a:r>
            <a:endParaRPr lang="en-US" sz="1000" dirty="0">
              <a:cs typeface="Calibri"/>
            </a:endParaRPr>
          </a:p>
        </p:txBody>
      </p:sp>
      <p:pic>
        <p:nvPicPr>
          <p:cNvPr id="10" name="Picture 10" descr="A picture containing outdoor, sky, tree, grass&#10;&#10;Description automatically generated">
            <a:extLst>
              <a:ext uri="{FF2B5EF4-FFF2-40B4-BE49-F238E27FC236}">
                <a16:creationId xmlns:a16="http://schemas.microsoft.com/office/drawing/2014/main" id="{34693E25-FA97-4B42-AAAF-39FC7518EA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687" y="4244009"/>
            <a:ext cx="1530627" cy="20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6E2B-E89F-4EAB-94C9-C16E4859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>
                <a:ea typeface="Cambria"/>
              </a:rPr>
              <a:t>AB1111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B7C7-A54B-47BF-AA31-959FE8F52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" dirty="0">
                <a:ea typeface="+mn-lt"/>
                <a:cs typeface="+mn-lt"/>
              </a:rPr>
              <a:t>Not much to update!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en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" dirty="0">
                <a:ea typeface="+mn-lt"/>
                <a:cs typeface="+mn-lt"/>
              </a:rPr>
              <a:t>SOVA is working on a landscape analysis to capture the scope of the project. 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endParaRPr lang="en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dirty="0">
                <a:ea typeface="+mn-lt"/>
                <a:cs typeface="+mn-lt"/>
              </a:rPr>
              <a:t>Chancellor's office is contracting with UC Berkeley to use AI technology to look at curriculum alignment and patterns of articulation (C-ID will be part of the process)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42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2746-502F-4BB4-A9C3-15FFB720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b="0">
                <a:ea typeface="+mj-lt"/>
                <a:cs typeface="+mj-lt"/>
              </a:rPr>
              <a:t>  AB928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02F1-CD12-4707-98AF-81A34D25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518"/>
            <a:ext cx="8229600" cy="49410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381000">
              <a:spcBef>
                <a:spcPts val="0"/>
              </a:spcBef>
              <a:buFont typeface="Calibri,Sans-Serif"/>
              <a:buChar char="•"/>
            </a:pPr>
            <a:r>
              <a:rPr lang="en" dirty="0">
                <a:ea typeface="+mn-lt"/>
                <a:cs typeface="+mn-lt"/>
              </a:rPr>
              <a:t>A Special Sub-committee of ICAS was formed  </a:t>
            </a:r>
            <a:endParaRPr lang="en">
              <a:ea typeface="+mn-lt"/>
              <a:cs typeface="+mn-lt"/>
            </a:endParaRPr>
          </a:p>
          <a:p>
            <a:pPr marL="819150" lvl="1" indent="-457200">
              <a:spcBef>
                <a:spcPts val="600"/>
              </a:spcBef>
              <a:buFont typeface="Courier New"/>
              <a:buChar char="o"/>
            </a:pPr>
            <a:r>
              <a:rPr lang="en" dirty="0">
                <a:ea typeface="+mn-lt"/>
                <a:cs typeface="+mn-lt"/>
              </a:rPr>
              <a:t>Faculty–3 from each system; </a:t>
            </a:r>
            <a:r>
              <a:rPr lang="en" b="1" dirty="0">
                <a:ea typeface="+mn-lt"/>
                <a:cs typeface="+mn-lt"/>
              </a:rPr>
              <a:t>chair is ICAS chair (UC AS President)</a:t>
            </a:r>
            <a:endParaRPr lang="en-US" b="1" dirty="0">
              <a:ea typeface="+mn-lt"/>
              <a:cs typeface="+mn-lt"/>
            </a:endParaRPr>
          </a:p>
          <a:p>
            <a:pPr marL="819150" lvl="1" indent="-457200">
              <a:spcBef>
                <a:spcPts val="600"/>
              </a:spcBef>
              <a:buFont typeface="Courier New"/>
              <a:buChar char="o"/>
            </a:pPr>
            <a:r>
              <a:rPr lang="en" dirty="0">
                <a:ea typeface="+mn-lt"/>
                <a:cs typeface="+mn-lt"/>
              </a:rPr>
              <a:t>Students–1 from each system</a:t>
            </a:r>
            <a:endParaRPr lang="en-US" dirty="0">
              <a:ea typeface="+mn-lt"/>
              <a:cs typeface="+mn-lt"/>
            </a:endParaRPr>
          </a:p>
          <a:p>
            <a:pPr marL="819150" lvl="1" indent="-457200">
              <a:spcBef>
                <a:spcPts val="600"/>
              </a:spcBef>
              <a:buFont typeface="Courier New"/>
              <a:buChar char="o"/>
            </a:pPr>
            <a:r>
              <a:rPr lang="en" dirty="0">
                <a:ea typeface="+mn-lt"/>
                <a:cs typeface="+mn-lt"/>
              </a:rPr>
              <a:t>Administration–advisors from each system </a:t>
            </a:r>
            <a:endParaRPr lang="en-US" dirty="0">
              <a:ea typeface="+mn-lt"/>
              <a:cs typeface="+mn-lt"/>
            </a:endParaRPr>
          </a:p>
          <a:p>
            <a:pPr marL="361950" lvl="1" indent="0">
              <a:spcBef>
                <a:spcPts val="600"/>
              </a:spcBef>
              <a:buNone/>
            </a:pPr>
            <a:endParaRPr lang="en" dirty="0">
              <a:ea typeface="+mn-lt"/>
              <a:cs typeface="+mn-lt"/>
            </a:endParaRPr>
          </a:p>
          <a:p>
            <a:pPr indent="-381000">
              <a:spcBef>
                <a:spcPts val="600"/>
              </a:spcBef>
              <a:buFont typeface="Calibri,Sans-Serif"/>
              <a:buChar char="•"/>
            </a:pPr>
            <a:r>
              <a:rPr lang="en" dirty="0">
                <a:ea typeface="+mn-lt"/>
                <a:cs typeface="+mn-lt"/>
              </a:rPr>
              <a:t>Charge to make recommendations to ICAS for potential singular general education pathway </a:t>
            </a:r>
            <a:endParaRPr lang="en-US" dirty="0">
              <a:ea typeface="+mn-lt"/>
              <a:cs typeface="+mn-lt"/>
            </a:endParaRPr>
          </a:p>
          <a:p>
            <a:pPr indent="-381000">
              <a:spcBef>
                <a:spcPts val="600"/>
              </a:spcBef>
              <a:buFont typeface="Calibri,Sans-Serif"/>
              <a:buChar char="•"/>
            </a:pPr>
            <a:r>
              <a:rPr lang="en" dirty="0">
                <a:ea typeface="+mn-lt"/>
                <a:cs typeface="+mn-lt"/>
              </a:rPr>
              <a:t>Special committee to complete work by May 6, 2022, report to ICAS.</a:t>
            </a:r>
            <a:endParaRPr lang="en-US" dirty="0">
              <a:ea typeface="+mn-lt"/>
              <a:cs typeface="+mn-lt"/>
            </a:endParaRPr>
          </a:p>
          <a:p>
            <a:pPr indent="-381000">
              <a:spcBef>
                <a:spcPts val="600"/>
              </a:spcBef>
              <a:spcAft>
                <a:spcPts val="600"/>
              </a:spcAft>
              <a:buFont typeface="Calibri,Sans-Serif"/>
              <a:buChar char="•"/>
            </a:pPr>
            <a:r>
              <a:rPr lang="en" dirty="0">
                <a:ea typeface="+mn-lt"/>
                <a:cs typeface="+mn-lt"/>
              </a:rPr>
              <a:t>Each system will vet the proposed pathway through their own process before May 2023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061523-0D29-41BA-86FC-EA10F8C4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1082" y="7473852"/>
            <a:ext cx="2743200" cy="7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E3FF-58D6-4462-972C-0E8EFBED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>
                <a:ea typeface="Cambria"/>
              </a:rPr>
              <a:t>AB705 Implementation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3FAF-0EF0-4EFB-92FB-5D76AD01C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1089"/>
            <a:ext cx="8392111" cy="56272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Reports to Chancellor's Office are due this month.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AB 1705: </a:t>
            </a:r>
            <a:r>
              <a:rPr lang="en-US" sz="2400" dirty="0">
                <a:cs typeface="Calibri"/>
              </a:rPr>
              <a:t>Mainly adding specific language to clarify the ambiguity in AB705, for example, this bill</a:t>
            </a:r>
            <a:r>
              <a:rPr lang="en-US" dirty="0">
                <a:cs typeface="Calibri"/>
              </a:rPr>
              <a:t> </a:t>
            </a:r>
            <a:r>
              <a:rPr lang="en-US" sz="2400" dirty="0">
                <a:ea typeface="+mn-lt"/>
                <a:cs typeface="+mn-lt"/>
              </a:rPr>
              <a:t>would require that a community college district or community college not recommend or require students to enroll in pretransfer level English or mathematics coursework, </a:t>
            </a:r>
            <a:r>
              <a:rPr lang="en-US" sz="2400" u="sng" dirty="0">
                <a:ea typeface="+mn-lt"/>
                <a:cs typeface="+mn-lt"/>
              </a:rPr>
              <a:t>except under specified circumstances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(By July 1, 2023)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62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0F60-3A9E-4DEB-A2BE-A39EFF55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sz="2500"/>
              <a:t>Intermediate Algebra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28E03-9DA1-4F62-9F95-CB322D1A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7" y="380999"/>
            <a:ext cx="6028763" cy="61754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Vice Chancellor Lowe insisted that the discussion around remedial levels should be about </a:t>
            </a:r>
            <a:r>
              <a:rPr lang="en-US" sz="2800" b="1" dirty="0"/>
              <a:t>competencies and skills</a:t>
            </a:r>
            <a:r>
              <a:rPr lang="en-US" sz="2800" dirty="0"/>
              <a:t> rather than courses and course types. What's good for students. Evidence of otherwise should be presented to keep offering remedial levels.</a:t>
            </a:r>
            <a:endParaRPr lang="en-US" sz="28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Not required to pull intermediate Algebra, but cannot place students in it. 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Proposed resolution for Spring 2022 (in April) to provide guidance for the articulation of courses that require requisites below transfer level math.</a:t>
            </a:r>
            <a:endParaRPr lang="en-US" sz="2800" dirty="0">
              <a:cs typeface="Calibri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88384B-D2ED-4DA4-B822-5DEDA703E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58" y="2228001"/>
            <a:ext cx="2532530" cy="26212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912C1EC-00F2-4EE3-9F8C-67C445ED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2228785"/>
            <a:ext cx="2541495" cy="26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9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72D1-D9FE-4CF4-8EF7-06819AE0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509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>
                <a:ea typeface="Cambria"/>
              </a:rPr>
              <a:t>DEIA in Curriculum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7F18F-86A2-4BEA-B383-4C184C93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36" y="2054532"/>
            <a:ext cx="8229600" cy="3138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7800" indent="-180975">
              <a:lnSpc>
                <a:spcPct val="90000"/>
              </a:lnSpc>
              <a:spcBef>
                <a:spcPts val="800"/>
              </a:spcBef>
              <a:buFont typeface="Arial,Sans-Serif"/>
              <a:buChar char="•"/>
            </a:pPr>
            <a:r>
              <a:rPr lang="en" dirty="0">
                <a:ea typeface="+mn-lt"/>
                <a:cs typeface="+mn-lt"/>
              </a:rPr>
              <a:t>Potential changes to Title 5 in Standards and Criteria for Courses (55002) to add </a:t>
            </a:r>
            <a:r>
              <a:rPr lang="en" b="1" dirty="0">
                <a:ea typeface="+mn-lt"/>
                <a:cs typeface="+mn-lt"/>
              </a:rPr>
              <a:t>diversity/equity/inclusiveness/antiracism</a:t>
            </a:r>
            <a:r>
              <a:rPr lang="en" dirty="0">
                <a:ea typeface="+mn-lt"/>
                <a:cs typeface="+mn-lt"/>
              </a:rPr>
              <a:t> (DEIA) as a standard for course approval and to require it to be integrated into existing areas of COR (locally determined)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endParaRPr lang="en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071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0</TotalTime>
  <Words>705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Arial,Sans-Serif</vt:lpstr>
      <vt:lpstr>Calibri</vt:lpstr>
      <vt:lpstr>Calibri,Sans-Serif</vt:lpstr>
      <vt:lpstr>Cambria</vt:lpstr>
      <vt:lpstr>Courier New</vt:lpstr>
      <vt:lpstr>华文行楷</vt:lpstr>
      <vt:lpstr>Wingdings 2</vt:lpstr>
      <vt:lpstr>Calligraphy</vt:lpstr>
      <vt:lpstr>Curriculum Updates</vt:lpstr>
      <vt:lpstr>Ethnic Studies</vt:lpstr>
      <vt:lpstr>Ethnic Studies</vt:lpstr>
      <vt:lpstr>AB1111</vt:lpstr>
      <vt:lpstr>  AB928</vt:lpstr>
      <vt:lpstr>AB705 Implementation</vt:lpstr>
      <vt:lpstr>Intermediate Algebra</vt:lpstr>
      <vt:lpstr>DEIA in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Owen</dc:creator>
  <cp:lastModifiedBy>Taylor Owen</cp:lastModifiedBy>
  <cp:revision>437</cp:revision>
  <dcterms:created xsi:type="dcterms:W3CDTF">2022-03-05T01:14:10Z</dcterms:created>
  <dcterms:modified xsi:type="dcterms:W3CDTF">2022-03-21T17:43:58Z</dcterms:modified>
</cp:coreProperties>
</file>