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YPXa-WCYihPoM7309fhsWA4VDtBmnOpN/edit?usp=sharing&amp;ouid=113087740607092468438&amp;rtpof=true&amp;sd=true" TargetMode="External"/><Relationship Id="rId2" Type="http://schemas.openxmlformats.org/officeDocument/2006/relationships/hyperlink" Target="https://docs.google.com/document/d/14ymVkJ-Ovhs9a9YahczZC9WZjSrjcb6P/edit?usp=sharing&amp;ouid=113087740607092468438&amp;rtpof=true&amp;sd=tru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cs.google.com/document/d/1XfooaPbj7bWyMen1f-F1Km7BAA0ZKb4c/edit?usp=sharing&amp;ouid=113087740607092468438&amp;rtpof=true&amp;sd=true" TargetMode="External"/><Relationship Id="rId4" Type="http://schemas.openxmlformats.org/officeDocument/2006/relationships/hyperlink" Target="https://docs.google.com/document/d/179pc_eL1BzU1S60mv_UdS2DUrMzUWWbx/edit?usp=sharing&amp;ouid=113087740607092468438&amp;rtpof=true&amp;sd=tru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0C781-67D2-3D47-8FBF-E4B72BA9E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2386127"/>
          </a:xfrm>
        </p:spPr>
        <p:txBody>
          <a:bodyPr/>
          <a:lstStyle/>
          <a:p>
            <a:r>
              <a:rPr lang="en-US" dirty="0"/>
              <a:t>Program Review Steering Committee</a:t>
            </a:r>
            <a:br>
              <a:rPr lang="en-US" dirty="0"/>
            </a:br>
            <a:r>
              <a:rPr lang="en-US" dirty="0"/>
              <a:t>Update 2021-2022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CE262-B7BD-5543-A0E0-08C35C363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23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CFC60-1D5B-5546-84E3-3F6576C82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New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4A60B-AB43-4C42-A7D0-2E2410552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2B8EBE7-0322-1E40-9D72-1CD2E9EF6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007704"/>
            <a:ext cx="8337457" cy="442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00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44F87-4279-E44B-B082-2316A182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New Templates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E261D-BF19-5C46-86FA-2F80B4F4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Note: there is also an administrative template, but it does not come to Senate for approval. </a:t>
            </a:r>
          </a:p>
          <a:p>
            <a:r>
              <a:rPr lang="en-US" dirty="0"/>
              <a:t> </a:t>
            </a:r>
          </a:p>
          <a:p>
            <a:pPr lvl="0" fontAlgn="base"/>
            <a:r>
              <a:rPr lang="en-US" dirty="0">
                <a:hlinkClick r:id="rId2" tooltip="https://docs.google.com/document/d/14ymVkJ-Ovhs9a9YahczZC9WZjSrjcb6P/edit?usp=sharing&amp;ouid=113087740607092468438&amp;rtpof=true&amp;sd=true"/>
              </a:rPr>
              <a:t>Instructional Program Comprehensive</a:t>
            </a:r>
            <a:endParaRPr lang="en-US" dirty="0"/>
          </a:p>
          <a:p>
            <a:pPr lvl="0" fontAlgn="base"/>
            <a:r>
              <a:rPr lang="en-US" dirty="0">
                <a:hlinkClick r:id="rId3" tooltip="https://docs.google.com/document/d/1YPXa-WCYihPoM7309fhsWA4VDtBmnOpN/edit?usp=sharing&amp;ouid=113087740607092468438&amp;rtpof=true&amp;sd=true"/>
              </a:rPr>
              <a:t>Instructional Program Annual Update</a:t>
            </a:r>
            <a:endParaRPr lang="en-US" dirty="0"/>
          </a:p>
          <a:p>
            <a:pPr lvl="0" fontAlgn="base"/>
            <a:r>
              <a:rPr lang="en-US" dirty="0">
                <a:hlinkClick r:id="rId4" tooltip="https://docs.google.com/document/d/179pc_eL1BzU1S60mv_UdS2DUrMzUWWbx/edit?usp=sharing&amp;ouid=113087740607092468438&amp;rtpof=true&amp;sd=true"/>
              </a:rPr>
              <a:t>Student and Instructional (Library/Tutoring) Services Comprehensive</a:t>
            </a:r>
            <a:endParaRPr lang="en-US" dirty="0"/>
          </a:p>
          <a:p>
            <a:r>
              <a:rPr lang="en-US" dirty="0">
                <a:hlinkClick r:id="rId5" tooltip="https://docs.google.com/document/d/1XfooaPbj7bWyMen1f-F1Km7BAA0ZKb4c/edit?usp=sharing&amp;ouid=113087740607092468438&amp;rtpof=true&amp;sd=true"/>
              </a:rPr>
              <a:t>Student and Instructional (Library/Tutoring) Services Annual Update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154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14014-C8B3-3E45-9F30-F11272F3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Membership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FF470-FB8F-D743-9357-48AF14DB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Student Services co-chair: Liza </a:t>
            </a:r>
            <a:r>
              <a:rPr lang="en-US" dirty="0" err="1"/>
              <a:t>Ashak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Administrative: </a:t>
            </a:r>
            <a:r>
              <a:rPr lang="en-US" dirty="0" err="1"/>
              <a:t>Bri</a:t>
            </a:r>
            <a:r>
              <a:rPr lang="en-US" dirty="0"/>
              <a:t> Hays</a:t>
            </a:r>
          </a:p>
          <a:p>
            <a:r>
              <a:rPr lang="en-US" dirty="0"/>
              <a:t>Student Services: Liza </a:t>
            </a:r>
            <a:r>
              <a:rPr lang="en-US" dirty="0" err="1"/>
              <a:t>Ashak</a:t>
            </a:r>
            <a:endParaRPr lang="en-US" dirty="0"/>
          </a:p>
          <a:p>
            <a:r>
              <a:rPr lang="en-US" dirty="0"/>
              <a:t>Instructional: Nancy Jennings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8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94849-75DF-E845-9699-7DEBE0107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PRSC Report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0295B-6C0C-A046-84EA-F65A0DAFE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Comprehensive Reports (every four years)</a:t>
            </a:r>
          </a:p>
          <a:p>
            <a:pPr lvl="1" fontAlgn="base"/>
            <a:r>
              <a:rPr lang="en-US" dirty="0"/>
              <a:t>Long-term (4-year) goals and plans</a:t>
            </a:r>
          </a:p>
          <a:p>
            <a:pPr lvl="1" fontAlgn="base"/>
            <a:r>
              <a:rPr lang="en-US" dirty="0"/>
              <a:t>Strengths, Challenges, External Influences Analysis</a:t>
            </a:r>
          </a:p>
          <a:p>
            <a:pPr lvl="1" fontAlgn="base"/>
            <a:r>
              <a:rPr lang="en-US" dirty="0"/>
              <a:t>Curriculum review</a:t>
            </a:r>
          </a:p>
          <a:p>
            <a:pPr lvl="1" fontAlgn="base"/>
            <a:r>
              <a:rPr lang="en-US" dirty="0"/>
              <a:t>Deep dive into the (achievement and learning outcome) data </a:t>
            </a:r>
          </a:p>
          <a:p>
            <a:pPr lvl="1" fontAlgn="base"/>
            <a:r>
              <a:rPr lang="en-US" dirty="0"/>
              <a:t>Resource requests</a:t>
            </a:r>
          </a:p>
          <a:p>
            <a:pPr lvl="1"/>
            <a:endParaRPr lang="en-US" dirty="0"/>
          </a:p>
          <a:p>
            <a:r>
              <a:rPr lang="en-US" dirty="0"/>
              <a:t>Annual Updates (all programs)</a:t>
            </a:r>
          </a:p>
          <a:p>
            <a:pPr lvl="1" fontAlgn="base"/>
            <a:r>
              <a:rPr lang="en-US" dirty="0"/>
              <a:t>Annual update on progress toward long-term goals</a:t>
            </a:r>
          </a:p>
          <a:p>
            <a:pPr lvl="1" fontAlgn="base"/>
            <a:r>
              <a:rPr lang="en-US" dirty="0"/>
              <a:t>Update on achievement and learning outcome data</a:t>
            </a:r>
          </a:p>
          <a:p>
            <a:pPr lvl="1" fontAlgn="base"/>
            <a:r>
              <a:rPr lang="en-US" dirty="0"/>
              <a:t>Resources needed to fully accomplish goals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935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DBCD7-F883-814F-8607-9C655309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Comprehensive Reports for 2022-2023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FE1EA-985E-A540-8674-14B135AAF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ASL </a:t>
            </a:r>
          </a:p>
          <a:p>
            <a:r>
              <a:rPr lang="en-US" dirty="0"/>
              <a:t>CADD </a:t>
            </a:r>
          </a:p>
          <a:p>
            <a:r>
              <a:rPr lang="en-US" dirty="0"/>
              <a:t>Chemistry </a:t>
            </a:r>
          </a:p>
          <a:p>
            <a:r>
              <a:rPr lang="en-US" dirty="0"/>
              <a:t>Child Development </a:t>
            </a:r>
          </a:p>
          <a:p>
            <a:r>
              <a:rPr lang="en-US" dirty="0"/>
              <a:t>CIS </a:t>
            </a:r>
          </a:p>
          <a:p>
            <a:r>
              <a:rPr lang="en-US" dirty="0"/>
              <a:t>Economics </a:t>
            </a:r>
          </a:p>
          <a:p>
            <a:r>
              <a:rPr lang="en-US" dirty="0"/>
              <a:t>EHSM </a:t>
            </a:r>
          </a:p>
          <a:p>
            <a:r>
              <a:rPr lang="en-US" dirty="0"/>
              <a:t>English </a:t>
            </a:r>
          </a:p>
          <a:p>
            <a:r>
              <a:rPr lang="en-US" dirty="0"/>
              <a:t>Geography, Geology &amp; Oceanography </a:t>
            </a:r>
          </a:p>
          <a:p>
            <a:r>
              <a:rPr lang="en-US" dirty="0"/>
              <a:t>Health Education </a:t>
            </a:r>
          </a:p>
          <a:p>
            <a:r>
              <a:rPr lang="en-US" dirty="0"/>
              <a:t>History </a:t>
            </a:r>
          </a:p>
          <a:p>
            <a:r>
              <a:rPr lang="en-US" dirty="0"/>
              <a:t>Library </a:t>
            </a:r>
          </a:p>
          <a:p>
            <a:r>
              <a:rPr lang="en-US" dirty="0"/>
              <a:t>Sociology &amp; Social Work </a:t>
            </a:r>
          </a:p>
          <a:p>
            <a:r>
              <a:rPr lang="en-US" dirty="0"/>
              <a:t>Tutoring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10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C6CCA-EAA0-364F-A855-F5988E32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PRSC Fall Semester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DB6C0-C5A3-4E4F-94E5-CAF93650A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Data available end of spring semester/beginning of summer</a:t>
            </a:r>
          </a:p>
          <a:p>
            <a:r>
              <a:rPr lang="en-US" dirty="0"/>
              <a:t>Support for Authors</a:t>
            </a:r>
          </a:p>
          <a:p>
            <a:pPr lvl="1"/>
            <a:r>
              <a:rPr lang="en-US" dirty="0"/>
              <a:t>Training Workshops</a:t>
            </a:r>
          </a:p>
          <a:p>
            <a:pPr lvl="1"/>
            <a:r>
              <a:rPr lang="en-US" dirty="0"/>
              <a:t>Office Hours</a:t>
            </a:r>
          </a:p>
          <a:p>
            <a:pPr lvl="1"/>
            <a:r>
              <a:rPr lang="en-US" dirty="0"/>
              <a:t>Offer Support/Answer Questions</a:t>
            </a:r>
          </a:p>
          <a:p>
            <a:pPr lvl="1"/>
            <a:r>
              <a:rPr lang="en-US" dirty="0"/>
              <a:t>Reports Due– end of December</a:t>
            </a:r>
          </a:p>
        </p:txBody>
      </p:sp>
    </p:spTree>
    <p:extLst>
      <p:ext uri="{BB962C8B-B14F-4D97-AF65-F5344CB8AC3E}">
        <p14:creationId xmlns:p14="http://schemas.microsoft.com/office/powerpoint/2010/main" val="306660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871E0-BF52-344F-87D3-1027B472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PRSC Spring Semester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A51A0-DF9E-E148-AB61-AB3076C59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Collect/Review Reports</a:t>
            </a:r>
          </a:p>
          <a:p>
            <a:r>
              <a:rPr lang="en-US" dirty="0"/>
              <a:t>Author Presentations for Comprehensive Reports</a:t>
            </a:r>
          </a:p>
          <a:p>
            <a:r>
              <a:rPr lang="en-US" dirty="0"/>
              <a:t>Complete Feedback Forms</a:t>
            </a:r>
          </a:p>
          <a:p>
            <a:r>
              <a:rPr lang="en-US" dirty="0"/>
              <a:t>Send author survey</a:t>
            </a:r>
          </a:p>
          <a:p>
            <a:r>
              <a:rPr lang="en-US" dirty="0"/>
              <a:t>Review survey feedback</a:t>
            </a:r>
          </a:p>
          <a:p>
            <a:r>
              <a:rPr lang="en-US" dirty="0"/>
              <a:t>Revise Templates</a:t>
            </a:r>
          </a:p>
          <a:p>
            <a:r>
              <a:rPr lang="en-US" dirty="0"/>
              <a:t>Revise Rubrics/ Feedback Forms</a:t>
            </a:r>
          </a:p>
        </p:txBody>
      </p:sp>
    </p:spTree>
    <p:extLst>
      <p:ext uri="{BB962C8B-B14F-4D97-AF65-F5344CB8AC3E}">
        <p14:creationId xmlns:p14="http://schemas.microsoft.com/office/powerpoint/2010/main" val="2558164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88BAD-0050-7C40-A87D-2005AD20C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Earlier Report Due 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A3210-861B-5142-BD9D-092B7F61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past– middle of January</a:t>
            </a:r>
          </a:p>
          <a:p>
            <a:r>
              <a:rPr lang="en-US" dirty="0"/>
              <a:t>This past year- December 17</a:t>
            </a:r>
          </a:p>
          <a:p>
            <a:r>
              <a:rPr lang="en-US" dirty="0"/>
              <a:t>Survey Feedback– deadline too tight</a:t>
            </a:r>
          </a:p>
          <a:p>
            <a:r>
              <a:rPr lang="en-US" dirty="0"/>
              <a:t>December Due Date in place for 2022</a:t>
            </a:r>
          </a:p>
          <a:p>
            <a:r>
              <a:rPr lang="en-US" dirty="0"/>
              <a:t>May revise back to January for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16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AB77-5B62-E74B-8624-37B06E52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Template Proposed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72463-227C-8346-8316-7F9B972C6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substantive content changes</a:t>
            </a:r>
          </a:p>
          <a:p>
            <a:r>
              <a:rPr lang="en-US" dirty="0"/>
              <a:t>Renumbered (retained sections)</a:t>
            </a:r>
          </a:p>
          <a:p>
            <a:r>
              <a:rPr lang="en-US" dirty="0"/>
              <a:t>Removed repetitive questions</a:t>
            </a:r>
          </a:p>
          <a:p>
            <a:r>
              <a:rPr lang="en-US" dirty="0"/>
              <a:t>Separated two part questions into separate questions</a:t>
            </a:r>
          </a:p>
          <a:p>
            <a:r>
              <a:rPr lang="en-US" dirty="0"/>
              <a:t>Updated names of various contact people</a:t>
            </a:r>
          </a:p>
          <a:p>
            <a:r>
              <a:rPr lang="en-US" dirty="0"/>
              <a:t>Updated to current vision and goals</a:t>
            </a:r>
          </a:p>
          <a:p>
            <a:r>
              <a:rPr lang="en-US" dirty="0"/>
              <a:t>Included vision in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7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2FF30-81C5-084F-BECB-F27688192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old Template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7D759-8766-8949-BC8E-D7A32CC09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083AF628-BC62-7A46-BED3-CCC25875B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2160589"/>
            <a:ext cx="8088978" cy="408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506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316</Words>
  <Application>Microsoft Macintosh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Program Review Steering Committee Update 2021-2022</vt:lpstr>
      <vt:lpstr>Committee Membership Changes</vt:lpstr>
      <vt:lpstr>PRSC Report Types</vt:lpstr>
      <vt:lpstr>Comprehensive Reports for 2022-2023</vt:lpstr>
      <vt:lpstr>PRSC Fall Semester</vt:lpstr>
      <vt:lpstr>PRSC Spring Semester</vt:lpstr>
      <vt:lpstr>Earlier Report Due Date </vt:lpstr>
      <vt:lpstr>Report Template Proposed Changes</vt:lpstr>
      <vt:lpstr>Example from old Template </vt:lpstr>
      <vt:lpstr>Example from New Template</vt:lpstr>
      <vt:lpstr>Proposed New Templates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Review Steering Committee Update 2021-2022</dc:title>
  <dc:creator>Nancy Jennings</dc:creator>
  <cp:lastModifiedBy>Nancy Jennings</cp:lastModifiedBy>
  <cp:revision>2</cp:revision>
  <dcterms:created xsi:type="dcterms:W3CDTF">2022-05-12T19:02:24Z</dcterms:created>
  <dcterms:modified xsi:type="dcterms:W3CDTF">2022-05-12T20:10:21Z</dcterms:modified>
</cp:coreProperties>
</file>