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2"/>
  </p:notesMasterIdLst>
  <p:sldIdLst>
    <p:sldId id="256" r:id="rId2"/>
    <p:sldId id="275" r:id="rId3"/>
    <p:sldId id="274" r:id="rId4"/>
    <p:sldId id="258" r:id="rId5"/>
    <p:sldId id="267" r:id="rId6"/>
    <p:sldId id="269" r:id="rId7"/>
    <p:sldId id="264" r:id="rId8"/>
    <p:sldId id="265" r:id="rId9"/>
    <p:sldId id="268" r:id="rId10"/>
    <p:sldId id="266" r:id="rId11"/>
    <p:sldId id="257" r:id="rId12"/>
    <p:sldId id="259" r:id="rId13"/>
    <p:sldId id="262" r:id="rId14"/>
    <p:sldId id="263" r:id="rId15"/>
    <p:sldId id="273" r:id="rId16"/>
    <p:sldId id="271" r:id="rId17"/>
    <p:sldId id="260" r:id="rId18"/>
    <p:sldId id="261" r:id="rId19"/>
    <p:sldId id="27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47FE9-7040-4EE5-8FC8-1625C4EDD6BE}" v="832" dt="2022-08-29T20:25:20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Franco" userId="822d8fe80610f946" providerId="LiveId" clId="{4F147FE9-7040-4EE5-8FC8-1625C4EDD6BE}"/>
    <pc:docChg chg="undo redo custSel addSld delSld modSld sldOrd">
      <pc:chgData name="Josh Franco" userId="822d8fe80610f946" providerId="LiveId" clId="{4F147FE9-7040-4EE5-8FC8-1625C4EDD6BE}" dt="2022-08-29T20:28:34.263" v="5802" actId="14100"/>
      <pc:docMkLst>
        <pc:docMk/>
      </pc:docMkLst>
      <pc:sldChg chg="addSp delSp modSp new mod setBg addAnim setClrOvrMap delDesignElem">
        <pc:chgData name="Josh Franco" userId="822d8fe80610f946" providerId="LiveId" clId="{4F147FE9-7040-4EE5-8FC8-1625C4EDD6BE}" dt="2022-08-29T20:28:34.263" v="5802" actId="14100"/>
        <pc:sldMkLst>
          <pc:docMk/>
          <pc:sldMk cId="1612058462" sldId="256"/>
        </pc:sldMkLst>
        <pc:spChg chg="mod ord">
          <ac:chgData name="Josh Franco" userId="822d8fe80610f946" providerId="LiveId" clId="{4F147FE9-7040-4EE5-8FC8-1625C4EDD6BE}" dt="2022-08-29T20:28:34.263" v="5802" actId="14100"/>
          <ac:spMkLst>
            <pc:docMk/>
            <pc:sldMk cId="1612058462" sldId="256"/>
            <ac:spMk id="2" creationId="{AFB8346A-ADA5-2569-5C2D-149C1DD72094}"/>
          </ac:spMkLst>
        </pc:spChg>
        <pc:spChg chg="mod ord">
          <ac:chgData name="Josh Franco" userId="822d8fe80610f946" providerId="LiveId" clId="{4F147FE9-7040-4EE5-8FC8-1625C4EDD6BE}" dt="2022-08-29T20:12:44.680" v="5689" actId="26606"/>
          <ac:spMkLst>
            <pc:docMk/>
            <pc:sldMk cId="1612058462" sldId="256"/>
            <ac:spMk id="3" creationId="{16647412-11E4-FA04-1583-F566F0B9283A}"/>
          </ac:spMkLst>
        </pc:spChg>
        <pc:spChg chg="add del mod">
          <ac:chgData name="Josh Franco" userId="822d8fe80610f946" providerId="LiveId" clId="{4F147FE9-7040-4EE5-8FC8-1625C4EDD6BE}" dt="2022-08-29T20:09:15.631" v="5583" actId="26606"/>
          <ac:spMkLst>
            <pc:docMk/>
            <pc:sldMk cId="1612058462" sldId="256"/>
            <ac:spMk id="4" creationId="{ABF9C72D-73BA-BDAF-4B66-BC0590E87094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1612058462" sldId="256"/>
            <ac:spMk id="5" creationId="{9B45BA4C-9B54-4496-821F-9E0985CA984D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1612058462" sldId="256"/>
            <ac:spMk id="6" creationId="{85E1BB9D-FAFF-4C3E-9E44-13F8FBABCD62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1612058462" sldId="256"/>
            <ac:spMk id="7" creationId="{47C897C6-901F-410E-B2AC-162ED94B010E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1612058462" sldId="256"/>
            <ac:spMk id="8" creationId="{2A8AA5BC-4F7A-4226-8F99-6D824B226A97}"/>
          </ac:spMkLst>
        </pc:spChg>
        <pc:spChg chg="add del">
          <ac:chgData name="Josh Franco" userId="822d8fe80610f946" providerId="LiveId" clId="{4F147FE9-7040-4EE5-8FC8-1625C4EDD6BE}" dt="2022-08-29T20:09:15.631" v="5583" actId="26606"/>
          <ac:spMkLst>
            <pc:docMk/>
            <pc:sldMk cId="1612058462" sldId="256"/>
            <ac:spMk id="9" creationId="{27577DEC-D9A5-404D-9789-702F4319BEC8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1612058462" sldId="256"/>
            <ac:spMk id="12" creationId="{5BC87C3E-1040-4EE4-9BDB-9537F7A1B335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1612058462" sldId="256"/>
            <ac:spMk id="16" creationId="{054EEF01-190A-468F-A13C-CD98AC1C7D64}"/>
          </ac:spMkLst>
        </pc:spChg>
        <pc:spChg chg="add del mod">
          <ac:chgData name="Josh Franco" userId="822d8fe80610f946" providerId="LiveId" clId="{4F147FE9-7040-4EE5-8FC8-1625C4EDD6BE}" dt="2022-08-29T20:09:15.631" v="5583" actId="26606"/>
          <ac:spMkLst>
            <pc:docMk/>
            <pc:sldMk cId="1612058462" sldId="256"/>
            <ac:spMk id="24" creationId="{FDC0EBD8-FB1C-525C-8D3B-9139261C8150}"/>
          </ac:spMkLst>
        </pc:spChg>
        <pc:spChg chg="add del">
          <ac:chgData name="Josh Franco" userId="822d8fe80610f946" providerId="LiveId" clId="{4F147FE9-7040-4EE5-8FC8-1625C4EDD6BE}" dt="2022-08-29T20:09:15.622" v="5582" actId="26606"/>
          <ac:spMkLst>
            <pc:docMk/>
            <pc:sldMk cId="1612058462" sldId="256"/>
            <ac:spMk id="29" creationId="{9179DE42-5613-4B35-A1E6-6CCBAA13C743}"/>
          </ac:spMkLst>
        </pc:spChg>
        <pc:spChg chg="add del">
          <ac:chgData name="Josh Franco" userId="822d8fe80610f946" providerId="LiveId" clId="{4F147FE9-7040-4EE5-8FC8-1625C4EDD6BE}" dt="2022-08-29T20:09:15.622" v="5582" actId="26606"/>
          <ac:spMkLst>
            <pc:docMk/>
            <pc:sldMk cId="1612058462" sldId="256"/>
            <ac:spMk id="35" creationId="{52FB45E9-914E-4471-AC87-E475CD51767D}"/>
          </ac:spMkLst>
        </pc:spChg>
        <pc:spChg chg="add del">
          <ac:chgData name="Josh Franco" userId="822d8fe80610f946" providerId="LiveId" clId="{4F147FE9-7040-4EE5-8FC8-1625C4EDD6BE}" dt="2022-08-29T20:09:15.622" v="5582" actId="26606"/>
          <ac:spMkLst>
            <pc:docMk/>
            <pc:sldMk cId="1612058462" sldId="256"/>
            <ac:spMk id="37" creationId="{C310626D-5743-49D4-8F7D-88C4F8F05774}"/>
          </ac:spMkLst>
        </pc:spChg>
        <pc:spChg chg="add del">
          <ac:chgData name="Josh Franco" userId="822d8fe80610f946" providerId="LiveId" clId="{4F147FE9-7040-4EE5-8FC8-1625C4EDD6BE}" dt="2022-08-29T20:09:15.622" v="5582" actId="26606"/>
          <ac:spMkLst>
            <pc:docMk/>
            <pc:sldMk cId="1612058462" sldId="256"/>
            <ac:spMk id="39" creationId="{3C195FC1-B568-4C72-9902-34CB35DDD7A1}"/>
          </ac:spMkLst>
        </pc:spChg>
        <pc:spChg chg="add del">
          <ac:chgData name="Josh Franco" userId="822d8fe80610f946" providerId="LiveId" clId="{4F147FE9-7040-4EE5-8FC8-1625C4EDD6BE}" dt="2022-08-29T20:09:15.622" v="5582" actId="26606"/>
          <ac:spMkLst>
            <pc:docMk/>
            <pc:sldMk cId="1612058462" sldId="256"/>
            <ac:spMk id="41" creationId="{EF2BDF77-362C-43F0-8CBB-A969EC2AE0C4}"/>
          </ac:spMkLst>
        </pc:spChg>
        <pc:spChg chg="add del">
          <ac:chgData name="Josh Franco" userId="822d8fe80610f946" providerId="LiveId" clId="{4F147FE9-7040-4EE5-8FC8-1625C4EDD6BE}" dt="2022-08-29T20:09:15.622" v="5582" actId="26606"/>
          <ac:spMkLst>
            <pc:docMk/>
            <pc:sldMk cId="1612058462" sldId="256"/>
            <ac:spMk id="43" creationId="{4BE96B01-3929-432D-B8C2-ADBCB74C2EF4}"/>
          </ac:spMkLst>
        </pc:spChg>
        <pc:spChg chg="add del">
          <ac:chgData name="Josh Franco" userId="822d8fe80610f946" providerId="LiveId" clId="{4F147FE9-7040-4EE5-8FC8-1625C4EDD6BE}" dt="2022-08-29T20:09:15.622" v="5582" actId="26606"/>
          <ac:spMkLst>
            <pc:docMk/>
            <pc:sldMk cId="1612058462" sldId="256"/>
            <ac:spMk id="45" creationId="{2A6FCDE6-CDE2-4C51-B18E-A95CFB679714}"/>
          </ac:spMkLst>
        </pc:spChg>
        <pc:spChg chg="add del">
          <ac:chgData name="Josh Franco" userId="822d8fe80610f946" providerId="LiveId" clId="{4F147FE9-7040-4EE5-8FC8-1625C4EDD6BE}" dt="2022-08-29T20:09:15.622" v="5582" actId="26606"/>
          <ac:spMkLst>
            <pc:docMk/>
            <pc:sldMk cId="1612058462" sldId="256"/>
            <ac:spMk id="47" creationId="{9D2E8756-2465-473A-BA2A-2DB1D6224745}"/>
          </ac:spMkLst>
        </pc:spChg>
        <pc:spChg chg="add del">
          <ac:chgData name="Josh Franco" userId="822d8fe80610f946" providerId="LiveId" clId="{4F147FE9-7040-4EE5-8FC8-1625C4EDD6BE}" dt="2022-08-29T20:11:38.586" v="5634" actId="26606"/>
          <ac:spMkLst>
            <pc:docMk/>
            <pc:sldMk cId="1612058462" sldId="256"/>
            <ac:spMk id="49" creationId="{27577DEC-D9A5-404D-9789-702F4319BEC8}"/>
          </ac:spMkLst>
        </pc:spChg>
        <pc:spChg chg="add del">
          <ac:chgData name="Josh Franco" userId="822d8fe80610f946" providerId="LiveId" clId="{4F147FE9-7040-4EE5-8FC8-1625C4EDD6BE}" dt="2022-08-29T20:12:09.791" v="5641" actId="26606"/>
          <ac:spMkLst>
            <pc:docMk/>
            <pc:sldMk cId="1612058462" sldId="256"/>
            <ac:spMk id="61" creationId="{DC99427B-A97E-40A3-B1FD-4557346C6A91}"/>
          </ac:spMkLst>
        </pc:spChg>
        <pc:spChg chg="add del">
          <ac:chgData name="Josh Franco" userId="822d8fe80610f946" providerId="LiveId" clId="{4F147FE9-7040-4EE5-8FC8-1625C4EDD6BE}" dt="2022-08-29T20:12:09.787" v="5640" actId="26606"/>
          <ac:spMkLst>
            <pc:docMk/>
            <pc:sldMk cId="1612058462" sldId="256"/>
            <ac:spMk id="66" creationId="{DC99427B-A97E-40A3-B1FD-4557346C6A91}"/>
          </ac:spMkLst>
        </pc:spChg>
        <pc:spChg chg="add del">
          <ac:chgData name="Josh Franco" userId="822d8fe80610f946" providerId="LiveId" clId="{4F147FE9-7040-4EE5-8FC8-1625C4EDD6BE}" dt="2022-08-29T20:12:44.680" v="5689" actId="26606"/>
          <ac:spMkLst>
            <pc:docMk/>
            <pc:sldMk cId="1612058462" sldId="256"/>
            <ac:spMk id="68" creationId="{F6E918B1-FA59-42EF-8A8E-B0F3D1E54084}"/>
          </ac:spMkLst>
        </pc:spChg>
        <pc:spChg chg="add">
          <ac:chgData name="Josh Franco" userId="822d8fe80610f946" providerId="LiveId" clId="{4F147FE9-7040-4EE5-8FC8-1625C4EDD6BE}" dt="2022-08-29T20:12:44.680" v="5689" actId="26606"/>
          <ac:spMkLst>
            <pc:docMk/>
            <pc:sldMk cId="1612058462" sldId="256"/>
            <ac:spMk id="73" creationId="{DC99427B-A97E-40A3-B1FD-4557346C6A91}"/>
          </ac:spMkLst>
        </pc:spChg>
        <pc:grpChg chg="add del">
          <ac:chgData name="Josh Franco" userId="822d8fe80610f946" providerId="LiveId" clId="{4F147FE9-7040-4EE5-8FC8-1625C4EDD6BE}" dt="2022-08-29T20:09:15.631" v="5583" actId="26606"/>
          <ac:grpSpMkLst>
            <pc:docMk/>
            <pc:sldMk cId="1612058462" sldId="256"/>
            <ac:grpSpMk id="20" creationId="{CEEA9366-CEA8-4F23-B065-4337F0D836FE}"/>
          </ac:grpSpMkLst>
        </pc:grpChg>
        <pc:grpChg chg="add del">
          <ac:chgData name="Josh Franco" userId="822d8fe80610f946" providerId="LiveId" clId="{4F147FE9-7040-4EE5-8FC8-1625C4EDD6BE}" dt="2022-08-29T20:11:38.586" v="5634" actId="26606"/>
          <ac:grpSpMkLst>
            <pc:docMk/>
            <pc:sldMk cId="1612058462" sldId="256"/>
            <ac:grpSpMk id="50" creationId="{CEEA9366-CEA8-4F23-B065-4337F0D836FE}"/>
          </ac:grpSpMkLst>
        </pc:grpChg>
        <pc:picChg chg="add mod">
          <ac:chgData name="Josh Franco" userId="822d8fe80610f946" providerId="LiveId" clId="{4F147FE9-7040-4EE5-8FC8-1625C4EDD6BE}" dt="2022-08-29T20:24:03.817" v="5781" actId="207"/>
          <ac:picMkLst>
            <pc:docMk/>
            <pc:sldMk cId="1612058462" sldId="256"/>
            <ac:picMk id="58" creationId="{45C2D0BD-F7B6-603F-88F0-739BF6B12611}"/>
          </ac:picMkLst>
        </pc:picChg>
        <pc:cxnChg chg="add del">
          <ac:chgData name="Josh Franco" userId="822d8fe80610f946" providerId="LiveId" clId="{4F147FE9-7040-4EE5-8FC8-1625C4EDD6BE}" dt="2022-08-18T03:32:14.407" v="2585"/>
          <ac:cxnSpMkLst>
            <pc:docMk/>
            <pc:sldMk cId="1612058462" sldId="256"/>
            <ac:cxnSpMk id="10" creationId="{911DBBF1-3229-4BD9-B3D1-B4CA571E7431}"/>
          </ac:cxnSpMkLst>
        </pc:cxnChg>
        <pc:cxnChg chg="add del">
          <ac:chgData name="Josh Franco" userId="822d8fe80610f946" providerId="LiveId" clId="{4F147FE9-7040-4EE5-8FC8-1625C4EDD6BE}" dt="2022-08-18T03:32:14.407" v="2585"/>
          <ac:cxnSpMkLst>
            <pc:docMk/>
            <pc:sldMk cId="1612058462" sldId="256"/>
            <ac:cxnSpMk id="14" creationId="{F5CD5A0B-CDD7-427C-AA42-2EECFDFA1811}"/>
          </ac:cxnSpMkLst>
        </pc:cxnChg>
        <pc:cxnChg chg="add del">
          <ac:chgData name="Josh Franco" userId="822d8fe80610f946" providerId="LiveId" clId="{4F147FE9-7040-4EE5-8FC8-1625C4EDD6BE}" dt="2022-08-29T20:09:15.622" v="5582" actId="26606"/>
          <ac:cxnSpMkLst>
            <pc:docMk/>
            <pc:sldMk cId="1612058462" sldId="256"/>
            <ac:cxnSpMk id="31" creationId="{EB898B32-3891-4C3A-8F58-C5969D2E9033}"/>
          </ac:cxnSpMkLst>
        </pc:cxnChg>
        <pc:cxnChg chg="add del">
          <ac:chgData name="Josh Franco" userId="822d8fe80610f946" providerId="LiveId" clId="{4F147FE9-7040-4EE5-8FC8-1625C4EDD6BE}" dt="2022-08-29T20:09:15.622" v="5582" actId="26606"/>
          <ac:cxnSpMkLst>
            <pc:docMk/>
            <pc:sldMk cId="1612058462" sldId="256"/>
            <ac:cxnSpMk id="33" creationId="{4AE4806D-B8F9-4679-A68A-9BD21C01A301}"/>
          </ac:cxnSpMkLst>
        </pc:cxnChg>
      </pc:sldChg>
      <pc:sldChg chg="addSp delSp modSp new mod setBg setClrOvrMap delDesignElem">
        <pc:chgData name="Josh Franco" userId="822d8fe80610f946" providerId="LiveId" clId="{4F147FE9-7040-4EE5-8FC8-1625C4EDD6BE}" dt="2022-08-25T03:22:54.794" v="3408" actId="403"/>
        <pc:sldMkLst>
          <pc:docMk/>
          <pc:sldMk cId="4291430569" sldId="257"/>
        </pc:sldMkLst>
        <pc:spChg chg="mod">
          <ac:chgData name="Josh Franco" userId="822d8fe80610f946" providerId="LiveId" clId="{4F147FE9-7040-4EE5-8FC8-1625C4EDD6BE}" dt="2022-08-18T03:43:00.876" v="3263" actId="20577"/>
          <ac:spMkLst>
            <pc:docMk/>
            <pc:sldMk cId="4291430569" sldId="257"/>
            <ac:spMk id="2" creationId="{0B1A83CE-441B-2048-66F4-E34ED6B568B3}"/>
          </ac:spMkLst>
        </pc:spChg>
        <pc:spChg chg="mod">
          <ac:chgData name="Josh Franco" userId="822d8fe80610f946" providerId="LiveId" clId="{4F147FE9-7040-4EE5-8FC8-1625C4EDD6BE}" dt="2022-08-25T03:22:54.794" v="3408" actId="403"/>
          <ac:spMkLst>
            <pc:docMk/>
            <pc:sldMk cId="4291430569" sldId="257"/>
            <ac:spMk id="3" creationId="{09D6B58C-F93C-3588-A54B-43EE7C69A486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4291430569" sldId="257"/>
            <ac:spMk id="4" creationId="{77542CE3-1E09-81E7-6A0B-E9736F51DA98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4291430569" sldId="257"/>
            <ac:spMk id="5" creationId="{84136905-015B-4510-B514-027CBA846BD6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4291430569" sldId="257"/>
            <ac:spMk id="6" creationId="{36CD0F97-2E5B-4E84-8544-EB24DED10446}"/>
          </ac:spMkLst>
        </pc:spChg>
        <pc:spChg chg="add">
          <ac:chgData name="Josh Franco" userId="822d8fe80610f946" providerId="LiveId" clId="{4F147FE9-7040-4EE5-8FC8-1625C4EDD6BE}" dt="2022-08-18T03:38:26.723" v="2889" actId="26606"/>
          <ac:spMkLst>
            <pc:docMk/>
            <pc:sldMk cId="4291430569" sldId="257"/>
            <ac:spMk id="7" creationId="{A65AC7D1-EAA9-48F5-B509-60A7F50BF703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4291430569" sldId="257"/>
            <ac:spMk id="8" creationId="{488333BA-AE6E-427A-9B16-A39C8073F4EB}"/>
          </ac:spMkLst>
        </pc:spChg>
        <pc:spChg chg="add">
          <ac:chgData name="Josh Franco" userId="822d8fe80610f946" providerId="LiveId" clId="{4F147FE9-7040-4EE5-8FC8-1625C4EDD6BE}" dt="2022-08-18T03:38:26.723" v="2889" actId="26606"/>
          <ac:spMkLst>
            <pc:docMk/>
            <pc:sldMk cId="4291430569" sldId="257"/>
            <ac:spMk id="9" creationId="{D6320AF9-619A-4175-865B-5663E1AEF4C5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4291430569" sldId="257"/>
            <ac:spMk id="10" creationId="{F98ED85F-DCEE-4B50-802E-71A6E3E12B04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4291430569" sldId="257"/>
            <ac:spMk id="12" creationId="{3B272257-593A-402F-88FA-F1DECD9E3FC4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4291430569" sldId="257"/>
            <ac:spMk id="13" creationId="{6C855301-BC80-BA69-D5F9-9ADDA9D2E73A}"/>
          </ac:spMkLst>
        </pc:spChg>
        <pc:spChg chg="add">
          <ac:chgData name="Josh Franco" userId="822d8fe80610f946" providerId="LiveId" clId="{4F147FE9-7040-4EE5-8FC8-1625C4EDD6BE}" dt="2022-08-18T03:38:26.723" v="2889" actId="26606"/>
          <ac:spMkLst>
            <pc:docMk/>
            <pc:sldMk cId="4291430569" sldId="257"/>
            <ac:spMk id="16" creationId="{7E018740-5C2B-4A41-AC1A-7E68D1EC1954}"/>
          </ac:spMkLst>
        </pc:spChg>
        <pc:spChg chg="add">
          <ac:chgData name="Josh Franco" userId="822d8fe80610f946" providerId="LiveId" clId="{4F147FE9-7040-4EE5-8FC8-1625C4EDD6BE}" dt="2022-08-18T03:38:26.723" v="2889" actId="26606"/>
          <ac:spMkLst>
            <pc:docMk/>
            <pc:sldMk cId="4291430569" sldId="257"/>
            <ac:spMk id="18" creationId="{166F75A4-C475-4941-8EE2-B80A06A2C1BB}"/>
          </ac:spMkLst>
        </pc:spChg>
        <pc:spChg chg="add">
          <ac:chgData name="Josh Franco" userId="822d8fe80610f946" providerId="LiveId" clId="{4F147FE9-7040-4EE5-8FC8-1625C4EDD6BE}" dt="2022-08-18T03:38:26.723" v="2889" actId="26606"/>
          <ac:spMkLst>
            <pc:docMk/>
            <pc:sldMk cId="4291430569" sldId="257"/>
            <ac:spMk id="20" creationId="{A032553A-72E8-4B0D-8405-FF9771C9AF05}"/>
          </ac:spMkLst>
        </pc:spChg>
        <pc:spChg chg="add">
          <ac:chgData name="Josh Franco" userId="822d8fe80610f946" providerId="LiveId" clId="{4F147FE9-7040-4EE5-8FC8-1625C4EDD6BE}" dt="2022-08-18T03:38:26.723" v="2889" actId="26606"/>
          <ac:spMkLst>
            <pc:docMk/>
            <pc:sldMk cId="4291430569" sldId="257"/>
            <ac:spMk id="22" creationId="{765800AC-C3B9-498E-87BC-29FAE4C76B21}"/>
          </ac:spMkLst>
        </pc:spChg>
        <pc:spChg chg="add">
          <ac:chgData name="Josh Franco" userId="822d8fe80610f946" providerId="LiveId" clId="{4F147FE9-7040-4EE5-8FC8-1625C4EDD6BE}" dt="2022-08-18T03:38:26.723" v="2889" actId="26606"/>
          <ac:spMkLst>
            <pc:docMk/>
            <pc:sldMk cId="4291430569" sldId="257"/>
            <ac:spMk id="24" creationId="{1F9D6ACB-2FF4-49F9-978A-E0D5327FC635}"/>
          </ac:spMkLst>
        </pc:spChg>
        <pc:spChg chg="add">
          <ac:chgData name="Josh Franco" userId="822d8fe80610f946" providerId="LiveId" clId="{4F147FE9-7040-4EE5-8FC8-1625C4EDD6BE}" dt="2022-08-18T03:38:26.723" v="2889" actId="26606"/>
          <ac:spMkLst>
            <pc:docMk/>
            <pc:sldMk cId="4291430569" sldId="257"/>
            <ac:spMk id="26" creationId="{142BFA2A-77A0-4F60-A32A-685681C84889}"/>
          </ac:spMkLst>
        </pc:spChg>
        <pc:cxnChg chg="add">
          <ac:chgData name="Josh Franco" userId="822d8fe80610f946" providerId="LiveId" clId="{4F147FE9-7040-4EE5-8FC8-1625C4EDD6BE}" dt="2022-08-18T03:38:26.723" v="2889" actId="26606"/>
          <ac:cxnSpMkLst>
            <pc:docMk/>
            <pc:sldMk cId="4291430569" sldId="257"/>
            <ac:cxnSpMk id="11" creationId="{063B6EC6-D752-4EE7-908B-F8F19E8C7FEA}"/>
          </ac:cxnSpMkLst>
        </pc:cxnChg>
        <pc:cxnChg chg="add">
          <ac:chgData name="Josh Franco" userId="822d8fe80610f946" providerId="LiveId" clId="{4F147FE9-7040-4EE5-8FC8-1625C4EDD6BE}" dt="2022-08-18T03:38:26.723" v="2889" actId="26606"/>
          <ac:cxnSpMkLst>
            <pc:docMk/>
            <pc:sldMk cId="4291430569" sldId="257"/>
            <ac:cxnSpMk id="14" creationId="{EFECD4E8-AD3E-4228-82A2-9461958EA94D}"/>
          </ac:cxnSpMkLst>
        </pc:cxnChg>
      </pc:sldChg>
      <pc:sldChg chg="addSp delSp modSp new mod setBg delDesignElem">
        <pc:chgData name="Josh Franco" userId="822d8fe80610f946" providerId="LiveId" clId="{4F147FE9-7040-4EE5-8FC8-1625C4EDD6BE}" dt="2022-08-27T20:19:47.787" v="4333" actId="20577"/>
        <pc:sldMkLst>
          <pc:docMk/>
          <pc:sldMk cId="573222963" sldId="258"/>
        </pc:sldMkLst>
        <pc:spChg chg="mod">
          <ac:chgData name="Josh Franco" userId="822d8fe80610f946" providerId="LiveId" clId="{4F147FE9-7040-4EE5-8FC8-1625C4EDD6BE}" dt="2022-08-27T20:19:47.787" v="4333" actId="20577"/>
          <ac:spMkLst>
            <pc:docMk/>
            <pc:sldMk cId="573222963" sldId="258"/>
            <ac:spMk id="2" creationId="{F5716FD0-B9D4-C754-BF75-6A165220F44B}"/>
          </ac:spMkLst>
        </pc:spChg>
        <pc:spChg chg="mod ord">
          <ac:chgData name="Josh Franco" userId="822d8fe80610f946" providerId="LiveId" clId="{4F147FE9-7040-4EE5-8FC8-1625C4EDD6BE}" dt="2022-08-18T03:38:00.090" v="2882" actId="26606"/>
          <ac:spMkLst>
            <pc:docMk/>
            <pc:sldMk cId="573222963" sldId="258"/>
            <ac:spMk id="3" creationId="{CBED710F-B00D-A62F-1014-0231B4A46882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573222963" sldId="258"/>
            <ac:spMk id="5" creationId="{BBF74F05-7E69-3644-9833-B685538C8F2F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573222963" sldId="258"/>
            <ac:spMk id="6" creationId="{84136905-015B-4510-B514-027CBA846BD6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573222963" sldId="258"/>
            <ac:spMk id="7" creationId="{4679D99D-41AC-A5EC-2325-074C4B102EB2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573222963" sldId="258"/>
            <ac:spMk id="9" creationId="{CEB41C5C-0F34-4DDA-9D7C-5E717F35F60C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573222963" sldId="258"/>
            <ac:spMk id="11" creationId="{36CD0F97-2E5B-4E84-8544-EB24DED10446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573222963" sldId="258"/>
            <ac:spMk id="13" creationId="{18E670AF-873F-44DB-9862-796E652EECDB}"/>
          </ac:spMkLst>
        </pc:spChg>
        <pc:picChg chg="add mod">
          <ac:chgData name="Josh Franco" userId="822d8fe80610f946" providerId="LiveId" clId="{4F147FE9-7040-4EE5-8FC8-1625C4EDD6BE}" dt="2022-08-25T03:30:24.947" v="3620" actId="962"/>
          <ac:picMkLst>
            <pc:docMk/>
            <pc:sldMk cId="573222963" sldId="258"/>
            <ac:picMk id="4" creationId="{B325B03F-75ED-AE3A-8C88-A766CEAF2FB8}"/>
          </ac:picMkLst>
        </pc:picChg>
      </pc:sldChg>
      <pc:sldChg chg="new del">
        <pc:chgData name="Josh Franco" userId="822d8fe80610f946" providerId="LiveId" clId="{4F147FE9-7040-4EE5-8FC8-1625C4EDD6BE}" dt="2022-08-18T03:01:31.313" v="151" actId="680"/>
        <pc:sldMkLst>
          <pc:docMk/>
          <pc:sldMk cId="1919130790" sldId="258"/>
        </pc:sldMkLst>
      </pc:sldChg>
      <pc:sldChg chg="addSp delSp modSp new mod setBg delDesignElem">
        <pc:chgData name="Josh Franco" userId="822d8fe80610f946" providerId="LiveId" clId="{4F147FE9-7040-4EE5-8FC8-1625C4EDD6BE}" dt="2022-08-25T03:22:39.469" v="3403" actId="403"/>
        <pc:sldMkLst>
          <pc:docMk/>
          <pc:sldMk cId="43434020" sldId="259"/>
        </pc:sldMkLst>
        <pc:spChg chg="mod">
          <ac:chgData name="Josh Franco" userId="822d8fe80610f946" providerId="LiveId" clId="{4F147FE9-7040-4EE5-8FC8-1625C4EDD6BE}" dt="2022-08-18T03:38:45.630" v="2894" actId="26606"/>
          <ac:spMkLst>
            <pc:docMk/>
            <pc:sldMk cId="43434020" sldId="259"/>
            <ac:spMk id="2" creationId="{43E0F09B-DDB3-E530-299D-F7152B2DDD49}"/>
          </ac:spMkLst>
        </pc:spChg>
        <pc:spChg chg="del mod">
          <ac:chgData name="Josh Franco" userId="822d8fe80610f946" providerId="LiveId" clId="{4F147FE9-7040-4EE5-8FC8-1625C4EDD6BE}" dt="2022-08-18T03:35:15.561" v="2822" actId="26606"/>
          <ac:spMkLst>
            <pc:docMk/>
            <pc:sldMk cId="43434020" sldId="259"/>
            <ac:spMk id="3" creationId="{BD86E3F4-186B-9940-B6B4-9D7EE4BDDE97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43434020" sldId="259"/>
            <ac:spMk id="4" creationId="{8121C926-0819-BDF7-8034-7EF72ECF1540}"/>
          </ac:spMkLst>
        </pc:spChg>
        <pc:spChg chg="add del">
          <ac:chgData name="Josh Franco" userId="822d8fe80610f946" providerId="LiveId" clId="{4F147FE9-7040-4EE5-8FC8-1625C4EDD6BE}" dt="2022-08-18T03:35:15.561" v="2822" actId="26606"/>
          <ac:spMkLst>
            <pc:docMk/>
            <pc:sldMk cId="43434020" sldId="259"/>
            <ac:spMk id="5" creationId="{84136905-015B-4510-B514-027CBA846BD6}"/>
          </ac:spMkLst>
        </pc:spChg>
        <pc:spChg chg="add del">
          <ac:chgData name="Josh Franco" userId="822d8fe80610f946" providerId="LiveId" clId="{4F147FE9-7040-4EE5-8FC8-1625C4EDD6BE}" dt="2022-08-18T03:35:15.561" v="2822" actId="26606"/>
          <ac:spMkLst>
            <pc:docMk/>
            <pc:sldMk cId="43434020" sldId="259"/>
            <ac:spMk id="6" creationId="{36CD0F97-2E5B-4E84-8544-EB24DED10446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43434020" sldId="259"/>
            <ac:spMk id="7" creationId="{AAE9B57D-E3C8-4099-51F1-93E91A7FADFA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43434020" sldId="259"/>
            <ac:spMk id="8" creationId="{488333BA-AE6E-427A-9B16-A39C8073F4EB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43434020" sldId="259"/>
            <ac:spMk id="10" creationId="{F98ED85F-DCEE-4B50-802E-71A6E3E12B04}"/>
          </ac:spMkLst>
        </pc:spChg>
        <pc:spChg chg="add del">
          <ac:chgData name="Josh Franco" userId="822d8fe80610f946" providerId="LiveId" clId="{4F147FE9-7040-4EE5-8FC8-1625C4EDD6BE}" dt="2022-08-18T03:35:15.561" v="2822" actId="26606"/>
          <ac:spMkLst>
            <pc:docMk/>
            <pc:sldMk cId="43434020" sldId="259"/>
            <ac:spMk id="12" creationId="{3B272257-593A-402F-88FA-F1DECD9E3FC4}"/>
          </ac:spMkLst>
        </pc:spChg>
        <pc:spChg chg="add del">
          <ac:chgData name="Josh Franco" userId="822d8fe80610f946" providerId="LiveId" clId="{4F147FE9-7040-4EE5-8FC8-1625C4EDD6BE}" dt="2022-08-18T03:38:44.337" v="2893" actId="26606"/>
          <ac:spMkLst>
            <pc:docMk/>
            <pc:sldMk cId="43434020" sldId="259"/>
            <ac:spMk id="16" creationId="{45B71F80-1F92-4074-84D9-16A062B215B3}"/>
          </ac:spMkLst>
        </pc:spChg>
        <pc:spChg chg="add del">
          <ac:chgData name="Josh Franco" userId="822d8fe80610f946" providerId="LiveId" clId="{4F147FE9-7040-4EE5-8FC8-1625C4EDD6BE}" dt="2022-08-18T03:38:44.337" v="2893" actId="26606"/>
          <ac:spMkLst>
            <pc:docMk/>
            <pc:sldMk cId="43434020" sldId="259"/>
            <ac:spMk id="17" creationId="{7209C9DA-6E0D-46D9-8275-C52222D8CCAC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43434020" sldId="259"/>
            <ac:spMk id="18" creationId="{84136905-015B-4510-B514-027CBA846BD6}"/>
          </ac:spMkLst>
        </pc:spChg>
        <pc:spChg chg="add del">
          <ac:chgData name="Josh Franco" userId="822d8fe80610f946" providerId="LiveId" clId="{4F147FE9-7040-4EE5-8FC8-1625C4EDD6BE}" dt="2022-08-18T03:38:35.195" v="2891" actId="26606"/>
          <ac:spMkLst>
            <pc:docMk/>
            <pc:sldMk cId="43434020" sldId="259"/>
            <ac:spMk id="19" creationId="{45B71F80-1F92-4074-84D9-16A062B215B3}"/>
          </ac:spMkLst>
        </pc:spChg>
        <pc:spChg chg="add del">
          <ac:chgData name="Josh Franco" userId="822d8fe80610f946" providerId="LiveId" clId="{4F147FE9-7040-4EE5-8FC8-1625C4EDD6BE}" dt="2022-08-18T03:38:44.337" v="2893" actId="26606"/>
          <ac:spMkLst>
            <pc:docMk/>
            <pc:sldMk cId="43434020" sldId="259"/>
            <ac:spMk id="20" creationId="{3EB57A4D-E0D0-46DA-B339-F24CA46FA70B}"/>
          </ac:spMkLst>
        </pc:spChg>
        <pc:spChg chg="add del">
          <ac:chgData name="Josh Franco" userId="822d8fe80610f946" providerId="LiveId" clId="{4F147FE9-7040-4EE5-8FC8-1625C4EDD6BE}" dt="2022-08-18T03:38:35.195" v="2891" actId="26606"/>
          <ac:spMkLst>
            <pc:docMk/>
            <pc:sldMk cId="43434020" sldId="259"/>
            <ac:spMk id="21" creationId="{7209C9DA-6E0D-46D9-8275-C52222D8CCAC}"/>
          </ac:spMkLst>
        </pc:spChg>
        <pc:spChg chg="add">
          <ac:chgData name="Josh Franco" userId="822d8fe80610f946" providerId="LiveId" clId="{4F147FE9-7040-4EE5-8FC8-1625C4EDD6BE}" dt="2022-08-18T03:38:45.630" v="2894" actId="26606"/>
          <ac:spMkLst>
            <pc:docMk/>
            <pc:sldMk cId="43434020" sldId="259"/>
            <ac:spMk id="22" creationId="{45B71F80-1F92-4074-84D9-16A062B215B3}"/>
          </ac:spMkLst>
        </pc:spChg>
        <pc:spChg chg="add del">
          <ac:chgData name="Josh Franco" userId="822d8fe80610f946" providerId="LiveId" clId="{4F147FE9-7040-4EE5-8FC8-1625C4EDD6BE}" dt="2022-08-18T03:38:35.195" v="2891" actId="26606"/>
          <ac:spMkLst>
            <pc:docMk/>
            <pc:sldMk cId="43434020" sldId="259"/>
            <ac:spMk id="23" creationId="{3EB57A4D-E0D0-46DA-B339-F24CA46FA70B}"/>
          </ac:spMkLst>
        </pc:spChg>
        <pc:spChg chg="add">
          <ac:chgData name="Josh Franco" userId="822d8fe80610f946" providerId="LiveId" clId="{4F147FE9-7040-4EE5-8FC8-1625C4EDD6BE}" dt="2022-08-18T03:38:45.630" v="2894" actId="26606"/>
          <ac:spMkLst>
            <pc:docMk/>
            <pc:sldMk cId="43434020" sldId="259"/>
            <ac:spMk id="24" creationId="{7209C9DA-6E0D-46D9-8275-C52222D8CCAC}"/>
          </ac:spMkLst>
        </pc:spChg>
        <pc:spChg chg="add">
          <ac:chgData name="Josh Franco" userId="822d8fe80610f946" providerId="LiveId" clId="{4F147FE9-7040-4EE5-8FC8-1625C4EDD6BE}" dt="2022-08-18T03:38:45.630" v="2894" actId="26606"/>
          <ac:spMkLst>
            <pc:docMk/>
            <pc:sldMk cId="43434020" sldId="259"/>
            <ac:spMk id="25" creationId="{3EB57A4D-E0D0-46DA-B339-F24CA46FA70B}"/>
          </ac:spMkLst>
        </pc:spChg>
        <pc:graphicFrameChg chg="add mod modGraphic">
          <ac:chgData name="Josh Franco" userId="822d8fe80610f946" providerId="LiveId" clId="{4F147FE9-7040-4EE5-8FC8-1625C4EDD6BE}" dt="2022-08-25T03:22:39.469" v="3403" actId="403"/>
          <ac:graphicFrameMkLst>
            <pc:docMk/>
            <pc:sldMk cId="43434020" sldId="259"/>
            <ac:graphicFrameMk id="14" creationId="{3CAAF69E-BA7A-750D-3A64-C89A9938626E}"/>
          </ac:graphicFrameMkLst>
        </pc:graphicFrameChg>
      </pc:sldChg>
      <pc:sldChg chg="addSp delSp modSp new mod setBg setClrOvrMap delDesignElem">
        <pc:chgData name="Josh Franco" userId="822d8fe80610f946" providerId="LiveId" clId="{4F147FE9-7040-4EE5-8FC8-1625C4EDD6BE}" dt="2022-08-27T20:21:13.533" v="4482" actId="20577"/>
        <pc:sldMkLst>
          <pc:docMk/>
          <pc:sldMk cId="694694636" sldId="260"/>
        </pc:sldMkLst>
        <pc:spChg chg="mod">
          <ac:chgData name="Josh Franco" userId="822d8fe80610f946" providerId="LiveId" clId="{4F147FE9-7040-4EE5-8FC8-1625C4EDD6BE}" dt="2022-08-25T03:27:34.427" v="3556" actId="26606"/>
          <ac:spMkLst>
            <pc:docMk/>
            <pc:sldMk cId="694694636" sldId="260"/>
            <ac:spMk id="2" creationId="{3D901F39-CFAC-7C05-54EC-3B28E489FF5E}"/>
          </ac:spMkLst>
        </pc:spChg>
        <pc:spChg chg="del">
          <ac:chgData name="Josh Franco" userId="822d8fe80610f946" providerId="LiveId" clId="{4F147FE9-7040-4EE5-8FC8-1625C4EDD6BE}" dt="2022-08-18T03:04:48.210" v="267" actId="1032"/>
          <ac:spMkLst>
            <pc:docMk/>
            <pc:sldMk cId="694694636" sldId="260"/>
            <ac:spMk id="3" creationId="{F8DFBCE2-66D5-A0C8-9641-3AEF5849B420}"/>
          </ac:spMkLst>
        </pc:spChg>
        <pc:spChg chg="add del mod">
          <ac:chgData name="Josh Franco" userId="822d8fe80610f946" providerId="LiveId" clId="{4F147FE9-7040-4EE5-8FC8-1625C4EDD6BE}" dt="2022-08-18T03:07:28.216" v="296" actId="1032"/>
          <ac:spMkLst>
            <pc:docMk/>
            <pc:sldMk cId="694694636" sldId="260"/>
            <ac:spMk id="6" creationId="{430A6D78-6A18-5F43-DE60-BB72299F6D13}"/>
          </ac:spMkLst>
        </pc:spChg>
        <pc:spChg chg="add mod">
          <ac:chgData name="Josh Franco" userId="822d8fe80610f946" providerId="LiveId" clId="{4F147FE9-7040-4EE5-8FC8-1625C4EDD6BE}" dt="2022-08-27T20:21:13.533" v="4482" actId="20577"/>
          <ac:spMkLst>
            <pc:docMk/>
            <pc:sldMk cId="694694636" sldId="260"/>
            <ac:spMk id="10" creationId="{5AFFE8E9-66A3-D6BE-4BA0-7480C1AAD26E}"/>
          </ac:spMkLst>
        </pc:spChg>
        <pc:spChg chg="add del mod">
          <ac:chgData name="Josh Franco" userId="822d8fe80610f946" providerId="LiveId" clId="{4F147FE9-7040-4EE5-8FC8-1625C4EDD6BE}" dt="2022-08-25T03:27:34.427" v="3556" actId="26606"/>
          <ac:spMkLst>
            <pc:docMk/>
            <pc:sldMk cId="694694636" sldId="260"/>
            <ac:spMk id="11" creationId="{C49EBC5B-314E-A730-8AC7-D2CD509C2FCF}"/>
          </ac:spMkLst>
        </pc:spChg>
        <pc:spChg chg="add del">
          <ac:chgData name="Josh Franco" userId="822d8fe80610f946" providerId="LiveId" clId="{4F147FE9-7040-4EE5-8FC8-1625C4EDD6BE}" dt="2022-08-18T03:34:06.994" v="2615" actId="26606"/>
          <ac:spMkLst>
            <pc:docMk/>
            <pc:sldMk cId="694694636" sldId="260"/>
            <ac:spMk id="12" creationId="{84136905-015B-4510-B514-027CBA846BD6}"/>
          </ac:spMkLst>
        </pc:spChg>
        <pc:spChg chg="add del">
          <ac:chgData name="Josh Franco" userId="822d8fe80610f946" providerId="LiveId" clId="{4F147FE9-7040-4EE5-8FC8-1625C4EDD6BE}" dt="2022-08-18T03:34:06.994" v="2615" actId="26606"/>
          <ac:spMkLst>
            <pc:docMk/>
            <pc:sldMk cId="694694636" sldId="260"/>
            <ac:spMk id="13" creationId="{36CD0F97-2E5B-4E84-8544-EB24DED10446}"/>
          </ac:spMkLst>
        </pc:spChg>
        <pc:spChg chg="add del">
          <ac:chgData name="Josh Franco" userId="822d8fe80610f946" providerId="LiveId" clId="{4F147FE9-7040-4EE5-8FC8-1625C4EDD6BE}" dt="2022-08-18T03:43:18.797" v="3267" actId="26606"/>
          <ac:spMkLst>
            <pc:docMk/>
            <pc:sldMk cId="694694636" sldId="260"/>
            <ac:spMk id="14" creationId="{86C16C40-7C29-4ACC-B851-7E08E459B596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694694636" sldId="260"/>
            <ac:spMk id="15" creationId="{488333BA-AE6E-427A-9B16-A39C8073F4EB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694694636" sldId="260"/>
            <ac:spMk id="17" creationId="{F98ED85F-DCEE-4B50-802E-71A6E3E12B04}"/>
          </ac:spMkLst>
        </pc:spChg>
        <pc:spChg chg="add del">
          <ac:chgData name="Josh Franco" userId="822d8fe80610f946" providerId="LiveId" clId="{4F147FE9-7040-4EE5-8FC8-1625C4EDD6BE}" dt="2022-08-18T03:34:06.994" v="2615" actId="26606"/>
          <ac:spMkLst>
            <pc:docMk/>
            <pc:sldMk cId="694694636" sldId="260"/>
            <ac:spMk id="19" creationId="{3B272257-593A-402F-88FA-F1DECD9E3FC4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694694636" sldId="260"/>
            <ac:spMk id="21" creationId="{84136905-015B-4510-B514-027CBA846BD6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694694636" sldId="260"/>
            <ac:spMk id="22" creationId="{36CD0F97-2E5B-4E84-8544-EB24DED10446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694694636" sldId="260"/>
            <ac:spMk id="23" creationId="{3B272257-593A-402F-88FA-F1DECD9E3FC4}"/>
          </ac:spMkLst>
        </pc:spChg>
        <pc:spChg chg="add del mod">
          <ac:chgData name="Josh Franco" userId="822d8fe80610f946" providerId="LiveId" clId="{4F147FE9-7040-4EE5-8FC8-1625C4EDD6BE}" dt="2022-08-25T03:27:34.427" v="3556" actId="26606"/>
          <ac:spMkLst>
            <pc:docMk/>
            <pc:sldMk cId="694694636" sldId="260"/>
            <ac:spMk id="32" creationId="{EF8EE8A3-1C9D-5B7E-03CA-00B065B3058B}"/>
          </ac:spMkLst>
        </pc:spChg>
        <pc:spChg chg="add del">
          <ac:chgData name="Josh Franco" userId="822d8fe80610f946" providerId="LiveId" clId="{4F147FE9-7040-4EE5-8FC8-1625C4EDD6BE}" dt="2022-08-25T03:27:34.427" v="3556" actId="26606"/>
          <ac:spMkLst>
            <pc:docMk/>
            <pc:sldMk cId="694694636" sldId="260"/>
            <ac:spMk id="36" creationId="{8DF4D7F6-81B5-452A-9CE6-76D81F91D41B}"/>
          </ac:spMkLst>
        </pc:spChg>
        <pc:spChg chg="add del">
          <ac:chgData name="Josh Franco" userId="822d8fe80610f946" providerId="LiveId" clId="{4F147FE9-7040-4EE5-8FC8-1625C4EDD6BE}" dt="2022-08-25T03:27:34.427" v="3556" actId="26606"/>
          <ac:spMkLst>
            <pc:docMk/>
            <pc:sldMk cId="694694636" sldId="260"/>
            <ac:spMk id="38" creationId="{4600514D-20FB-4559-97DC-D1DC39E6C3DE}"/>
          </ac:spMkLst>
        </pc:spChg>
        <pc:spChg chg="add del">
          <ac:chgData name="Josh Franco" userId="822d8fe80610f946" providerId="LiveId" clId="{4F147FE9-7040-4EE5-8FC8-1625C4EDD6BE}" dt="2022-08-25T03:27:34.427" v="3556" actId="26606"/>
          <ac:spMkLst>
            <pc:docMk/>
            <pc:sldMk cId="694694636" sldId="260"/>
            <ac:spMk id="40" creationId="{266F638A-E405-4AC0-B984-72E5813B0DD1}"/>
          </ac:spMkLst>
        </pc:spChg>
        <pc:spChg chg="add del">
          <ac:chgData name="Josh Franco" userId="822d8fe80610f946" providerId="LiveId" clId="{4F147FE9-7040-4EE5-8FC8-1625C4EDD6BE}" dt="2022-08-25T03:27:34.427" v="3556" actId="26606"/>
          <ac:spMkLst>
            <pc:docMk/>
            <pc:sldMk cId="694694636" sldId="260"/>
            <ac:spMk id="46" creationId="{27B538D5-95DB-47ED-9CB4-34AE5BF78E6B}"/>
          </ac:spMkLst>
        </pc:spChg>
        <pc:spChg chg="add">
          <ac:chgData name="Josh Franco" userId="822d8fe80610f946" providerId="LiveId" clId="{4F147FE9-7040-4EE5-8FC8-1625C4EDD6BE}" dt="2022-08-25T03:27:34.427" v="3556" actId="26606"/>
          <ac:spMkLst>
            <pc:docMk/>
            <pc:sldMk cId="694694636" sldId="260"/>
            <ac:spMk id="51" creationId="{603AE127-802C-459A-A612-DB85B67F0DC0}"/>
          </ac:spMkLst>
        </pc:spChg>
        <pc:spChg chg="add">
          <ac:chgData name="Josh Franco" userId="822d8fe80610f946" providerId="LiveId" clId="{4F147FE9-7040-4EE5-8FC8-1625C4EDD6BE}" dt="2022-08-25T03:27:34.427" v="3556" actId="26606"/>
          <ac:spMkLst>
            <pc:docMk/>
            <pc:sldMk cId="694694636" sldId="260"/>
            <ac:spMk id="53" creationId="{9323D83D-50D6-4040-A58B-FCEA340F886A}"/>
          </ac:spMkLst>
        </pc:spChg>
        <pc:spChg chg="add">
          <ac:chgData name="Josh Franco" userId="822d8fe80610f946" providerId="LiveId" clId="{4F147FE9-7040-4EE5-8FC8-1625C4EDD6BE}" dt="2022-08-25T03:27:34.427" v="3556" actId="26606"/>
          <ac:spMkLst>
            <pc:docMk/>
            <pc:sldMk cId="694694636" sldId="260"/>
            <ac:spMk id="57" creationId="{F10FD715-4DCE-4779-B634-EC78315EA213}"/>
          </ac:spMkLst>
        </pc:spChg>
        <pc:grpChg chg="add del">
          <ac:chgData name="Josh Franco" userId="822d8fe80610f946" providerId="LiveId" clId="{4F147FE9-7040-4EE5-8FC8-1625C4EDD6BE}" dt="2022-08-18T03:43:18.797" v="3267" actId="26606"/>
          <ac:grpSpMkLst>
            <pc:docMk/>
            <pc:sldMk cId="694694636" sldId="260"/>
            <ac:grpSpMk id="16" creationId="{648049AD-9827-49E8-8BF5-32E175C8EA8A}"/>
          </ac:grpSpMkLst>
        </pc:grpChg>
        <pc:graphicFrameChg chg="add del mod modGraphic">
          <ac:chgData name="Josh Franco" userId="822d8fe80610f946" providerId="LiveId" clId="{4F147FE9-7040-4EE5-8FC8-1625C4EDD6BE}" dt="2022-08-18T03:05:48.617" v="293" actId="478"/>
          <ac:graphicFrameMkLst>
            <pc:docMk/>
            <pc:sldMk cId="694694636" sldId="260"/>
            <ac:graphicFrameMk id="4" creationId="{68D68DF5-D2B9-60C5-12FB-63D278B9D103}"/>
          </ac:graphicFrameMkLst>
        </pc:graphicFrameChg>
        <pc:graphicFrameChg chg="add del modGraphic">
          <ac:chgData name="Josh Franco" userId="822d8fe80610f946" providerId="LiveId" clId="{4F147FE9-7040-4EE5-8FC8-1625C4EDD6BE}" dt="2022-08-18T03:07:19.187" v="295" actId="1032"/>
          <ac:graphicFrameMkLst>
            <pc:docMk/>
            <pc:sldMk cId="694694636" sldId="260"/>
            <ac:graphicFrameMk id="7" creationId="{8606B0EE-772C-104B-1772-7FF33F4848D0}"/>
          </ac:graphicFrameMkLst>
        </pc:graphicFrameChg>
        <pc:graphicFrameChg chg="add del mod modGraphic">
          <ac:chgData name="Josh Franco" userId="822d8fe80610f946" providerId="LiveId" clId="{4F147FE9-7040-4EE5-8FC8-1625C4EDD6BE}" dt="2022-08-18T03:09:17.412" v="448" actId="478"/>
          <ac:graphicFrameMkLst>
            <pc:docMk/>
            <pc:sldMk cId="694694636" sldId="260"/>
            <ac:graphicFrameMk id="8" creationId="{80F4AFC3-4536-11CD-A4F2-BAA79EFEFB7A}"/>
          </ac:graphicFrameMkLst>
        </pc:graphicFrameChg>
        <pc:cxnChg chg="add del">
          <ac:chgData name="Josh Franco" userId="822d8fe80610f946" providerId="LiveId" clId="{4F147FE9-7040-4EE5-8FC8-1625C4EDD6BE}" dt="2022-08-25T03:27:34.427" v="3556" actId="26606"/>
          <ac:cxnSpMkLst>
            <pc:docMk/>
            <pc:sldMk cId="694694636" sldId="260"/>
            <ac:cxnSpMk id="42" creationId="{7D1CBE93-B17D-4509-843C-82287C38032A}"/>
          </ac:cxnSpMkLst>
        </pc:cxnChg>
        <pc:cxnChg chg="add del">
          <ac:chgData name="Josh Franco" userId="822d8fe80610f946" providerId="LiveId" clId="{4F147FE9-7040-4EE5-8FC8-1625C4EDD6BE}" dt="2022-08-25T03:27:34.427" v="3556" actId="26606"/>
          <ac:cxnSpMkLst>
            <pc:docMk/>
            <pc:sldMk cId="694694636" sldId="260"/>
            <ac:cxnSpMk id="44" creationId="{AE6277B4-6A43-48AB-89B2-3442221619CC}"/>
          </ac:cxnSpMkLst>
        </pc:cxnChg>
        <pc:cxnChg chg="add">
          <ac:chgData name="Josh Franco" userId="822d8fe80610f946" providerId="LiveId" clId="{4F147FE9-7040-4EE5-8FC8-1625C4EDD6BE}" dt="2022-08-25T03:27:34.427" v="3556" actId="26606"/>
          <ac:cxnSpMkLst>
            <pc:docMk/>
            <pc:sldMk cId="694694636" sldId="260"/>
            <ac:cxnSpMk id="55" creationId="{1A1FE6BB-DFB2-4080-9B5E-076EF5DDE67B}"/>
          </ac:cxnSpMkLst>
        </pc:cxnChg>
      </pc:sldChg>
      <pc:sldChg chg="addSp delSp modSp new mod setBg delDesignElem">
        <pc:chgData name="Josh Franco" userId="822d8fe80610f946" providerId="LiveId" clId="{4F147FE9-7040-4EE5-8FC8-1625C4EDD6BE}" dt="2022-08-25T03:23:21.598" v="3416" actId="403"/>
        <pc:sldMkLst>
          <pc:docMk/>
          <pc:sldMk cId="3950379604" sldId="261"/>
        </pc:sldMkLst>
        <pc:spChg chg="mod">
          <ac:chgData name="Josh Franco" userId="822d8fe80610f946" providerId="LiveId" clId="{4F147FE9-7040-4EE5-8FC8-1625C4EDD6BE}" dt="2022-08-18T03:39:00.120" v="2899" actId="26606"/>
          <ac:spMkLst>
            <pc:docMk/>
            <pc:sldMk cId="3950379604" sldId="261"/>
            <ac:spMk id="2" creationId="{00AEF6F4-17F7-156B-CE65-745E6F5EF523}"/>
          </ac:spMkLst>
        </pc:spChg>
        <pc:spChg chg="add del mod">
          <ac:chgData name="Josh Franco" userId="822d8fe80610f946" providerId="LiveId" clId="{4F147FE9-7040-4EE5-8FC8-1625C4EDD6BE}" dt="2022-08-18T03:39:00.120" v="2899" actId="26606"/>
          <ac:spMkLst>
            <pc:docMk/>
            <pc:sldMk cId="3950379604" sldId="261"/>
            <ac:spMk id="3" creationId="{35970DCC-63DD-4CB9-CF45-BAEC72DC42F2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3950379604" sldId="261"/>
            <ac:spMk id="4" creationId="{5D23BFA7-E7ED-3F58-0A44-AD977EDA617A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3950379604" sldId="261"/>
            <ac:spMk id="5" creationId="{84136905-015B-4510-B514-027CBA846BD6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3950379604" sldId="261"/>
            <ac:spMk id="6" creationId="{36CD0F97-2E5B-4E84-8544-EB24DED10446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3950379604" sldId="261"/>
            <ac:spMk id="8" creationId="{488333BA-AE6E-427A-9B16-A39C8073F4EB}"/>
          </ac:spMkLst>
        </pc:spChg>
        <pc:spChg chg="add">
          <ac:chgData name="Josh Franco" userId="822d8fe80610f946" providerId="LiveId" clId="{4F147FE9-7040-4EE5-8FC8-1625C4EDD6BE}" dt="2022-08-18T03:39:00.120" v="2899" actId="26606"/>
          <ac:spMkLst>
            <pc:docMk/>
            <pc:sldMk cId="3950379604" sldId="261"/>
            <ac:spMk id="9" creationId="{CB5AA8A5-25CC-4295-892F-367FCDAF2BF6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3950379604" sldId="261"/>
            <ac:spMk id="10" creationId="{F98ED85F-DCEE-4B50-802E-71A6E3E12B04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3950379604" sldId="261"/>
            <ac:spMk id="12" creationId="{3B272257-593A-402F-88FA-F1DECD9E3FC4}"/>
          </ac:spMkLst>
        </pc:spChg>
        <pc:spChg chg="add del">
          <ac:chgData name="Josh Franco" userId="822d8fe80610f946" providerId="LiveId" clId="{4F147FE9-7040-4EE5-8FC8-1625C4EDD6BE}" dt="2022-08-18T03:36:13.604" v="2831" actId="26606"/>
          <ac:spMkLst>
            <pc:docMk/>
            <pc:sldMk cId="3950379604" sldId="261"/>
            <ac:spMk id="18" creationId="{84136905-015B-4510-B514-027CBA846BD6}"/>
          </ac:spMkLst>
        </pc:spChg>
        <pc:spChg chg="add">
          <ac:chgData name="Josh Franco" userId="822d8fe80610f946" providerId="LiveId" clId="{4F147FE9-7040-4EE5-8FC8-1625C4EDD6BE}" dt="2022-08-18T03:39:00.120" v="2899" actId="26606"/>
          <ac:spMkLst>
            <pc:docMk/>
            <pc:sldMk cId="3950379604" sldId="261"/>
            <ac:spMk id="22" creationId="{24C6BC13-FB1E-48CC-B421-3D06039728B4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3950379604" sldId="261"/>
            <ac:spMk id="25" creationId="{EBC0EA03-0714-9D75-9BED-83998373D6E3}"/>
          </ac:spMkLst>
        </pc:spChg>
        <pc:grpChg chg="add">
          <ac:chgData name="Josh Franco" userId="822d8fe80610f946" providerId="LiveId" clId="{4F147FE9-7040-4EE5-8FC8-1625C4EDD6BE}" dt="2022-08-18T03:39:00.120" v="2899" actId="26606"/>
          <ac:grpSpMkLst>
            <pc:docMk/>
            <pc:sldMk cId="3950379604" sldId="261"/>
            <ac:grpSpMk id="11" creationId="{09DD65AA-8280-4962-92F3-DF1CB53349DB}"/>
          </ac:grpSpMkLst>
        </pc:grpChg>
        <pc:graphicFrameChg chg="add del">
          <ac:chgData name="Josh Franco" userId="822d8fe80610f946" providerId="LiveId" clId="{4F147FE9-7040-4EE5-8FC8-1625C4EDD6BE}" dt="2022-08-18T03:36:13.604" v="2831" actId="26606"/>
          <ac:graphicFrameMkLst>
            <pc:docMk/>
            <pc:sldMk cId="3950379604" sldId="261"/>
            <ac:graphicFrameMk id="14" creationId="{269C381A-32DC-775E-76F5-8F2BB6269598}"/>
          </ac:graphicFrameMkLst>
        </pc:graphicFrameChg>
        <pc:graphicFrameChg chg="add modGraphic">
          <ac:chgData name="Josh Franco" userId="822d8fe80610f946" providerId="LiveId" clId="{4F147FE9-7040-4EE5-8FC8-1625C4EDD6BE}" dt="2022-08-25T03:23:21.598" v="3416" actId="403"/>
          <ac:graphicFrameMkLst>
            <pc:docMk/>
            <pc:sldMk cId="3950379604" sldId="261"/>
            <ac:graphicFrameMk id="24" creationId="{2F25CBE6-04D0-C63E-F7BA-F79ADFF8F546}"/>
          </ac:graphicFrameMkLst>
        </pc:graphicFrameChg>
      </pc:sldChg>
      <pc:sldChg chg="addSp delSp modSp new add del mod modNotesTx">
        <pc:chgData name="Josh Franco" userId="822d8fe80610f946" providerId="LiveId" clId="{4F147FE9-7040-4EE5-8FC8-1625C4EDD6BE}" dt="2022-08-29T20:17:14.903" v="5721" actId="20577"/>
        <pc:sldMkLst>
          <pc:docMk/>
          <pc:sldMk cId="918144882" sldId="262"/>
        </pc:sldMkLst>
        <pc:spChg chg="mod">
          <ac:chgData name="Josh Franco" userId="822d8fe80610f946" providerId="LiveId" clId="{4F147FE9-7040-4EE5-8FC8-1625C4EDD6BE}" dt="2022-08-29T20:16:24.398" v="5704" actId="14100"/>
          <ac:spMkLst>
            <pc:docMk/>
            <pc:sldMk cId="918144882" sldId="262"/>
            <ac:spMk id="2" creationId="{604A56C8-FC39-ABFA-7235-74E3F2F42CC3}"/>
          </ac:spMkLst>
        </pc:spChg>
        <pc:spChg chg="del mod">
          <ac:chgData name="Josh Franco" userId="822d8fe80610f946" providerId="LiveId" clId="{4F147FE9-7040-4EE5-8FC8-1625C4EDD6BE}" dt="2022-08-18T03:16:33.174" v="1733"/>
          <ac:spMkLst>
            <pc:docMk/>
            <pc:sldMk cId="918144882" sldId="262"/>
            <ac:spMk id="3" creationId="{11B155AC-6D41-EFC7-4DBE-7DB2F2964151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918144882" sldId="262"/>
            <ac:spMk id="4" creationId="{1222326B-1F09-111C-AAEF-632D0A3E4134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918144882" sldId="262"/>
            <ac:spMk id="5" creationId="{19030017-9436-1CCB-B0BD-1C63FCA19C02}"/>
          </ac:spMkLst>
        </pc:spChg>
        <pc:picChg chg="add mod">
          <ac:chgData name="Josh Franco" userId="822d8fe80610f946" providerId="LiveId" clId="{4F147FE9-7040-4EE5-8FC8-1625C4EDD6BE}" dt="2022-08-29T20:16:18.420" v="5703" actId="1076"/>
          <ac:picMkLst>
            <pc:docMk/>
            <pc:sldMk cId="918144882" sldId="262"/>
            <ac:picMk id="3" creationId="{5E3C2F35-9A3F-C2CA-0F73-AC0E0CB8E1BD}"/>
          </ac:picMkLst>
        </pc:picChg>
        <pc:picChg chg="add mod">
          <ac:chgData name="Josh Franco" userId="822d8fe80610f946" providerId="LiveId" clId="{4F147FE9-7040-4EE5-8FC8-1625C4EDD6BE}" dt="2022-08-29T20:13:47.335" v="5694" actId="208"/>
          <ac:picMkLst>
            <pc:docMk/>
            <pc:sldMk cId="918144882" sldId="262"/>
            <ac:picMk id="1026" creationId="{C96CA336-46C4-99A5-98AA-45FEC14DBB33}"/>
          </ac:picMkLst>
        </pc:picChg>
        <pc:picChg chg="add mod">
          <ac:chgData name="Josh Franco" userId="822d8fe80610f946" providerId="LiveId" clId="{4F147FE9-7040-4EE5-8FC8-1625C4EDD6BE}" dt="2022-08-29T20:13:47.335" v="5694" actId="208"/>
          <ac:picMkLst>
            <pc:docMk/>
            <pc:sldMk cId="918144882" sldId="262"/>
            <ac:picMk id="1028" creationId="{4CC2F4AB-FCCC-CAC9-4272-DC207EA0B6B1}"/>
          </ac:picMkLst>
        </pc:picChg>
        <pc:picChg chg="add mod">
          <ac:chgData name="Josh Franco" userId="822d8fe80610f946" providerId="LiveId" clId="{4F147FE9-7040-4EE5-8FC8-1625C4EDD6BE}" dt="2022-08-29T20:13:57.036" v="5697" actId="208"/>
          <ac:picMkLst>
            <pc:docMk/>
            <pc:sldMk cId="918144882" sldId="262"/>
            <ac:picMk id="1030" creationId="{E383DE8A-8772-3A17-058B-94A024D330D6}"/>
          </ac:picMkLst>
        </pc:picChg>
        <pc:picChg chg="add mod">
          <ac:chgData name="Josh Franco" userId="822d8fe80610f946" providerId="LiveId" clId="{4F147FE9-7040-4EE5-8FC8-1625C4EDD6BE}" dt="2022-08-29T20:13:47.335" v="5694" actId="208"/>
          <ac:picMkLst>
            <pc:docMk/>
            <pc:sldMk cId="918144882" sldId="262"/>
            <ac:picMk id="1032" creationId="{310E497B-768A-735A-A275-B882EF91074D}"/>
          </ac:picMkLst>
        </pc:picChg>
        <pc:picChg chg="add mod">
          <ac:chgData name="Josh Franco" userId="822d8fe80610f946" providerId="LiveId" clId="{4F147FE9-7040-4EE5-8FC8-1625C4EDD6BE}" dt="2022-08-29T20:13:47.335" v="5694" actId="208"/>
          <ac:picMkLst>
            <pc:docMk/>
            <pc:sldMk cId="918144882" sldId="262"/>
            <ac:picMk id="1034" creationId="{ECC9A39A-C44F-AAB2-89D4-CD912AF57FF5}"/>
          </ac:picMkLst>
        </pc:picChg>
        <pc:picChg chg="add mod">
          <ac:chgData name="Josh Franco" userId="822d8fe80610f946" providerId="LiveId" clId="{4F147FE9-7040-4EE5-8FC8-1625C4EDD6BE}" dt="2022-08-29T20:13:57.036" v="5697" actId="208"/>
          <ac:picMkLst>
            <pc:docMk/>
            <pc:sldMk cId="918144882" sldId="262"/>
            <ac:picMk id="1036" creationId="{D587F069-9FF5-330F-4766-48EF6C0446AA}"/>
          </ac:picMkLst>
        </pc:picChg>
      </pc:sldChg>
      <pc:sldChg chg="addSp delSp modSp add del mod">
        <pc:chgData name="Josh Franco" userId="822d8fe80610f946" providerId="LiveId" clId="{4F147FE9-7040-4EE5-8FC8-1625C4EDD6BE}" dt="2022-08-18T03:18:04.796" v="1761" actId="47"/>
        <pc:sldMkLst>
          <pc:docMk/>
          <pc:sldMk cId="2061318440" sldId="263"/>
        </pc:sldMkLst>
        <pc:spChg chg="add del mod">
          <ac:chgData name="Josh Franco" userId="822d8fe80610f946" providerId="LiveId" clId="{4F147FE9-7040-4EE5-8FC8-1625C4EDD6BE}" dt="2022-08-18T03:17:30.788" v="1747" actId="3680"/>
          <ac:spMkLst>
            <pc:docMk/>
            <pc:sldMk cId="2061318440" sldId="263"/>
            <ac:spMk id="3" creationId="{6B13C910-45CC-594D-7DD4-AA43E30B5053}"/>
          </ac:spMkLst>
        </pc:spChg>
        <pc:spChg chg="add mod">
          <ac:chgData name="Josh Franco" userId="822d8fe80610f946" providerId="LiveId" clId="{4F147FE9-7040-4EE5-8FC8-1625C4EDD6BE}" dt="2022-08-18T03:18:02.897" v="1760" actId="478"/>
          <ac:spMkLst>
            <pc:docMk/>
            <pc:sldMk cId="2061318440" sldId="263"/>
            <ac:spMk id="9" creationId="{2A051DA6-90C6-24C3-C481-F6295DECA651}"/>
          </ac:spMkLst>
        </pc:spChg>
        <pc:graphicFrameChg chg="add del mod ord modGraphic">
          <ac:chgData name="Josh Franco" userId="822d8fe80610f946" providerId="LiveId" clId="{4F147FE9-7040-4EE5-8FC8-1625C4EDD6BE}" dt="2022-08-18T03:18:02.897" v="1760" actId="478"/>
          <ac:graphicFrameMkLst>
            <pc:docMk/>
            <pc:sldMk cId="2061318440" sldId="263"/>
            <ac:graphicFrameMk id="4" creationId="{0FBE78B1-3ED7-CCDF-3CA3-12E3A4124E87}"/>
          </ac:graphicFrameMkLst>
        </pc:graphicFrameChg>
        <pc:picChg chg="add del mod">
          <ac:chgData name="Josh Franco" userId="822d8fe80610f946" providerId="LiveId" clId="{4F147FE9-7040-4EE5-8FC8-1625C4EDD6BE}" dt="2022-08-18T03:17:51.860" v="1756" actId="478"/>
          <ac:picMkLst>
            <pc:docMk/>
            <pc:sldMk cId="2061318440" sldId="263"/>
            <ac:picMk id="5" creationId="{7731D015-2EDD-A08C-1808-FA5141887FB9}"/>
          </ac:picMkLst>
        </pc:picChg>
        <pc:picChg chg="add del mod">
          <ac:chgData name="Josh Franco" userId="822d8fe80610f946" providerId="LiveId" clId="{4F147FE9-7040-4EE5-8FC8-1625C4EDD6BE}" dt="2022-08-18T03:17:47.279" v="1754"/>
          <ac:picMkLst>
            <pc:docMk/>
            <pc:sldMk cId="2061318440" sldId="263"/>
            <ac:picMk id="6" creationId="{4DE54618-ACE8-176C-F4F9-CB3076AC9338}"/>
          </ac:picMkLst>
        </pc:picChg>
        <pc:picChg chg="add mod">
          <ac:chgData name="Josh Franco" userId="822d8fe80610f946" providerId="LiveId" clId="{4F147FE9-7040-4EE5-8FC8-1625C4EDD6BE}" dt="2022-08-18T03:17:58.805" v="1759" actId="1076"/>
          <ac:picMkLst>
            <pc:docMk/>
            <pc:sldMk cId="2061318440" sldId="263"/>
            <ac:picMk id="7" creationId="{DFCF1715-F27B-5E98-3EE0-EB5FE28C4F34}"/>
          </ac:picMkLst>
        </pc:picChg>
        <pc:picChg chg="del">
          <ac:chgData name="Josh Franco" userId="822d8fe80610f946" providerId="LiveId" clId="{4F147FE9-7040-4EE5-8FC8-1625C4EDD6BE}" dt="2022-08-18T03:17:17.941" v="1746" actId="478"/>
          <ac:picMkLst>
            <pc:docMk/>
            <pc:sldMk cId="2061318440" sldId="263"/>
            <ac:picMk id="1026" creationId="{C96CA336-46C4-99A5-98AA-45FEC14DBB33}"/>
          </ac:picMkLst>
        </pc:picChg>
        <pc:picChg chg="del">
          <ac:chgData name="Josh Franco" userId="822d8fe80610f946" providerId="LiveId" clId="{4F147FE9-7040-4EE5-8FC8-1625C4EDD6BE}" dt="2022-08-18T03:17:17.941" v="1746" actId="478"/>
          <ac:picMkLst>
            <pc:docMk/>
            <pc:sldMk cId="2061318440" sldId="263"/>
            <ac:picMk id="1028" creationId="{4CC2F4AB-FCCC-CAC9-4272-DC207EA0B6B1}"/>
          </ac:picMkLst>
        </pc:picChg>
        <pc:picChg chg="del">
          <ac:chgData name="Josh Franco" userId="822d8fe80610f946" providerId="LiveId" clId="{4F147FE9-7040-4EE5-8FC8-1625C4EDD6BE}" dt="2022-08-18T03:17:17.941" v="1746" actId="478"/>
          <ac:picMkLst>
            <pc:docMk/>
            <pc:sldMk cId="2061318440" sldId="263"/>
            <ac:picMk id="1030" creationId="{E383DE8A-8772-3A17-058B-94A024D330D6}"/>
          </ac:picMkLst>
        </pc:picChg>
        <pc:picChg chg="del">
          <ac:chgData name="Josh Franco" userId="822d8fe80610f946" providerId="LiveId" clId="{4F147FE9-7040-4EE5-8FC8-1625C4EDD6BE}" dt="2022-08-18T03:17:17.941" v="1746" actId="478"/>
          <ac:picMkLst>
            <pc:docMk/>
            <pc:sldMk cId="2061318440" sldId="263"/>
            <ac:picMk id="1032" creationId="{310E497B-768A-735A-A275-B882EF91074D}"/>
          </ac:picMkLst>
        </pc:picChg>
        <pc:picChg chg="del">
          <ac:chgData name="Josh Franco" userId="822d8fe80610f946" providerId="LiveId" clId="{4F147FE9-7040-4EE5-8FC8-1625C4EDD6BE}" dt="2022-08-18T03:17:17.941" v="1746" actId="478"/>
          <ac:picMkLst>
            <pc:docMk/>
            <pc:sldMk cId="2061318440" sldId="263"/>
            <ac:picMk id="1034" creationId="{ECC9A39A-C44F-AAB2-89D4-CD912AF57FF5}"/>
          </ac:picMkLst>
        </pc:picChg>
        <pc:picChg chg="del">
          <ac:chgData name="Josh Franco" userId="822d8fe80610f946" providerId="LiveId" clId="{4F147FE9-7040-4EE5-8FC8-1625C4EDD6BE}" dt="2022-08-18T03:17:17.941" v="1746" actId="478"/>
          <ac:picMkLst>
            <pc:docMk/>
            <pc:sldMk cId="2061318440" sldId="263"/>
            <ac:picMk id="1036" creationId="{D587F069-9FF5-330F-4766-48EF6C0446AA}"/>
          </ac:picMkLst>
        </pc:picChg>
      </pc:sldChg>
      <pc:sldChg chg="addSp delSp modSp add mod ord setBg setClrOvrMap delDesignElem">
        <pc:chgData name="Josh Franco" userId="822d8fe80610f946" providerId="LiveId" clId="{4F147FE9-7040-4EE5-8FC8-1625C4EDD6BE}" dt="2022-08-29T03:50:00.089" v="4617" actId="27636"/>
        <pc:sldMkLst>
          <pc:docMk/>
          <pc:sldMk cId="2406830676" sldId="263"/>
        </pc:sldMkLst>
        <pc:spChg chg="mod">
          <ac:chgData name="Josh Franco" userId="822d8fe80610f946" providerId="LiveId" clId="{4F147FE9-7040-4EE5-8FC8-1625C4EDD6BE}" dt="2022-08-29T03:49:52.726" v="4608" actId="26606"/>
          <ac:spMkLst>
            <pc:docMk/>
            <pc:sldMk cId="2406830676" sldId="263"/>
            <ac:spMk id="2" creationId="{0B1A83CE-441B-2048-66F4-E34ED6B568B3}"/>
          </ac:spMkLst>
        </pc:spChg>
        <pc:spChg chg="mod">
          <ac:chgData name="Josh Franco" userId="822d8fe80610f946" providerId="LiveId" clId="{4F147FE9-7040-4EE5-8FC8-1625C4EDD6BE}" dt="2022-08-29T03:50:00.089" v="4617" actId="27636"/>
          <ac:spMkLst>
            <pc:docMk/>
            <pc:sldMk cId="2406830676" sldId="263"/>
            <ac:spMk id="3" creationId="{09D6B58C-F93C-3588-A54B-43EE7C69A486}"/>
          </ac:spMkLst>
        </pc:spChg>
        <pc:spChg chg="add del mod">
          <ac:chgData name="Josh Franco" userId="822d8fe80610f946" providerId="LiveId" clId="{4F147FE9-7040-4EE5-8FC8-1625C4EDD6BE}" dt="2022-08-29T03:49:52.726" v="4608" actId="26606"/>
          <ac:spMkLst>
            <pc:docMk/>
            <pc:sldMk cId="2406830676" sldId="263"/>
            <ac:spMk id="4" creationId="{1171A48D-1C1D-59BA-6C99-12285EFAFAD3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2406830676" sldId="263"/>
            <ac:spMk id="5" creationId="{488333BA-AE6E-427A-9B16-A39C8073F4EB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2406830676" sldId="263"/>
            <ac:spMk id="6" creationId="{F98ED85F-DCEE-4B50-802E-71A6E3E12B04}"/>
          </ac:spMkLst>
        </pc:spChg>
        <pc:spChg chg="del">
          <ac:chgData name="Josh Franco" userId="822d8fe80610f946" providerId="LiveId" clId="{4F147FE9-7040-4EE5-8FC8-1625C4EDD6BE}" dt="2022-08-18T03:22:02.337" v="1916"/>
          <ac:spMkLst>
            <pc:docMk/>
            <pc:sldMk cId="2406830676" sldId="263"/>
            <ac:spMk id="8" creationId="{488333BA-AE6E-427A-9B16-A39C8073F4EB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2406830676" sldId="263"/>
            <ac:spMk id="9" creationId="{84136905-015B-4510-B514-027CBA846BD6}"/>
          </ac:spMkLst>
        </pc:spChg>
        <pc:spChg chg="del">
          <ac:chgData name="Josh Franco" userId="822d8fe80610f946" providerId="LiveId" clId="{4F147FE9-7040-4EE5-8FC8-1625C4EDD6BE}" dt="2022-08-18T03:22:02.337" v="1916"/>
          <ac:spMkLst>
            <pc:docMk/>
            <pc:sldMk cId="2406830676" sldId="263"/>
            <ac:spMk id="10" creationId="{F98ED85F-DCEE-4B50-802E-71A6E3E12B04}"/>
          </ac:spMkLst>
        </pc:spChg>
        <pc:spChg chg="add del mod">
          <ac:chgData name="Josh Franco" userId="822d8fe80610f946" providerId="LiveId" clId="{4F147FE9-7040-4EE5-8FC8-1625C4EDD6BE}" dt="2022-08-29T03:49:52.726" v="4608" actId="26606"/>
          <ac:spMkLst>
            <pc:docMk/>
            <pc:sldMk cId="2406830676" sldId="263"/>
            <ac:spMk id="11" creationId="{9DA0525D-7899-0C79-845E-6B47AF3993A4}"/>
          </ac:spMkLst>
        </pc:spChg>
        <pc:spChg chg="add del">
          <ac:chgData name="Josh Franco" userId="822d8fe80610f946" providerId="LiveId" clId="{4F147FE9-7040-4EE5-8FC8-1625C4EDD6BE}" dt="2022-08-18T03:38:51.466" v="2896" actId="26606"/>
          <ac:spMkLst>
            <pc:docMk/>
            <pc:sldMk cId="2406830676" sldId="263"/>
            <ac:spMk id="16" creationId="{3F088236-D655-4F88-B238-E16762358025}"/>
          </ac:spMkLst>
        </pc:spChg>
        <pc:spChg chg="add del">
          <ac:chgData name="Josh Franco" userId="822d8fe80610f946" providerId="LiveId" clId="{4F147FE9-7040-4EE5-8FC8-1625C4EDD6BE}" dt="2022-08-18T03:38:51.466" v="2896" actId="26606"/>
          <ac:spMkLst>
            <pc:docMk/>
            <pc:sldMk cId="2406830676" sldId="263"/>
            <ac:spMk id="18" creationId="{3DAC0C92-199E-475C-9390-119A9B027276}"/>
          </ac:spMkLst>
        </pc:spChg>
        <pc:spChg chg="add del">
          <ac:chgData name="Josh Franco" userId="822d8fe80610f946" providerId="LiveId" clId="{4F147FE9-7040-4EE5-8FC8-1625C4EDD6BE}" dt="2022-08-18T03:38:51.466" v="2896" actId="26606"/>
          <ac:spMkLst>
            <pc:docMk/>
            <pc:sldMk cId="2406830676" sldId="263"/>
            <ac:spMk id="20" creationId="{C4CFB339-0ED8-4FE2-9EF1-6D1375B8499B}"/>
          </ac:spMkLst>
        </pc:spChg>
        <pc:spChg chg="add del">
          <ac:chgData name="Josh Franco" userId="822d8fe80610f946" providerId="LiveId" clId="{4F147FE9-7040-4EE5-8FC8-1625C4EDD6BE}" dt="2022-08-18T03:38:51.466" v="2896" actId="26606"/>
          <ac:spMkLst>
            <pc:docMk/>
            <pc:sldMk cId="2406830676" sldId="263"/>
            <ac:spMk id="22" creationId="{31896C80-2069-4431-9C19-83B913734490}"/>
          </ac:spMkLst>
        </pc:spChg>
        <pc:spChg chg="add del">
          <ac:chgData name="Josh Franco" userId="822d8fe80610f946" providerId="LiveId" clId="{4F147FE9-7040-4EE5-8FC8-1625C4EDD6BE}" dt="2022-08-18T03:38:51.466" v="2896" actId="26606"/>
          <ac:spMkLst>
            <pc:docMk/>
            <pc:sldMk cId="2406830676" sldId="263"/>
            <ac:spMk id="24" creationId="{BF120A21-0841-4823-B0C4-28AEBCEF9B78}"/>
          </ac:spMkLst>
        </pc:spChg>
        <pc:spChg chg="add del">
          <ac:chgData name="Josh Franco" userId="822d8fe80610f946" providerId="LiveId" clId="{4F147FE9-7040-4EE5-8FC8-1625C4EDD6BE}" dt="2022-08-18T03:38:51.466" v="2896" actId="26606"/>
          <ac:spMkLst>
            <pc:docMk/>
            <pc:sldMk cId="2406830676" sldId="263"/>
            <ac:spMk id="26" creationId="{DBB05BAE-BBD3-4289-899F-A6851503C6B0}"/>
          </ac:spMkLst>
        </pc:spChg>
        <pc:spChg chg="add del">
          <ac:chgData name="Josh Franco" userId="822d8fe80610f946" providerId="LiveId" clId="{4F147FE9-7040-4EE5-8FC8-1625C4EDD6BE}" dt="2022-08-18T03:38:51.466" v="2896" actId="26606"/>
          <ac:spMkLst>
            <pc:docMk/>
            <pc:sldMk cId="2406830676" sldId="263"/>
            <ac:spMk id="28" creationId="{9874D11C-36F5-4BBE-A490-019A54E953B0}"/>
          </ac:spMkLst>
        </pc:spChg>
        <pc:spChg chg="add del">
          <ac:chgData name="Josh Franco" userId="822d8fe80610f946" providerId="LiveId" clId="{4F147FE9-7040-4EE5-8FC8-1625C4EDD6BE}" dt="2022-08-18T03:43:09.339" v="3266" actId="26606"/>
          <ac:spMkLst>
            <pc:docMk/>
            <pc:sldMk cId="2406830676" sldId="263"/>
            <ac:spMk id="30" creationId="{3BCB5F6A-9EB0-40B0-9D13-3023E9A20508}"/>
          </ac:spMkLst>
        </pc:spChg>
        <pc:spChg chg="add del">
          <ac:chgData name="Josh Franco" userId="822d8fe80610f946" providerId="LiveId" clId="{4F147FE9-7040-4EE5-8FC8-1625C4EDD6BE}" dt="2022-08-29T03:49:52.726" v="4608" actId="26606"/>
          <ac:spMkLst>
            <pc:docMk/>
            <pc:sldMk cId="2406830676" sldId="263"/>
            <ac:spMk id="35" creationId="{A65AC7D1-EAA9-48F5-B509-60A7F50BF703}"/>
          </ac:spMkLst>
        </pc:spChg>
        <pc:spChg chg="add del">
          <ac:chgData name="Josh Franco" userId="822d8fe80610f946" providerId="LiveId" clId="{4F147FE9-7040-4EE5-8FC8-1625C4EDD6BE}" dt="2022-08-29T03:49:52.726" v="4608" actId="26606"/>
          <ac:spMkLst>
            <pc:docMk/>
            <pc:sldMk cId="2406830676" sldId="263"/>
            <ac:spMk id="37" creationId="{D6320AF9-619A-4175-865B-5663E1AEF4C5}"/>
          </ac:spMkLst>
        </pc:spChg>
        <pc:spChg chg="add del">
          <ac:chgData name="Josh Franco" userId="822d8fe80610f946" providerId="LiveId" clId="{4F147FE9-7040-4EE5-8FC8-1625C4EDD6BE}" dt="2022-08-29T03:49:52.726" v="4608" actId="26606"/>
          <ac:spMkLst>
            <pc:docMk/>
            <pc:sldMk cId="2406830676" sldId="263"/>
            <ac:spMk id="43" creationId="{7E018740-5C2B-4A41-AC1A-7E68D1EC1954}"/>
          </ac:spMkLst>
        </pc:spChg>
        <pc:spChg chg="add del">
          <ac:chgData name="Josh Franco" userId="822d8fe80610f946" providerId="LiveId" clId="{4F147FE9-7040-4EE5-8FC8-1625C4EDD6BE}" dt="2022-08-29T03:49:52.726" v="4608" actId="26606"/>
          <ac:spMkLst>
            <pc:docMk/>
            <pc:sldMk cId="2406830676" sldId="263"/>
            <ac:spMk id="45" creationId="{166F75A4-C475-4941-8EE2-B80A06A2C1BB}"/>
          </ac:spMkLst>
        </pc:spChg>
        <pc:spChg chg="add del">
          <ac:chgData name="Josh Franco" userId="822d8fe80610f946" providerId="LiveId" clId="{4F147FE9-7040-4EE5-8FC8-1625C4EDD6BE}" dt="2022-08-29T03:49:52.726" v="4608" actId="26606"/>
          <ac:spMkLst>
            <pc:docMk/>
            <pc:sldMk cId="2406830676" sldId="263"/>
            <ac:spMk id="47" creationId="{A032553A-72E8-4B0D-8405-FF9771C9AF05}"/>
          </ac:spMkLst>
        </pc:spChg>
        <pc:spChg chg="add del">
          <ac:chgData name="Josh Franco" userId="822d8fe80610f946" providerId="LiveId" clId="{4F147FE9-7040-4EE5-8FC8-1625C4EDD6BE}" dt="2022-08-29T03:49:52.726" v="4608" actId="26606"/>
          <ac:spMkLst>
            <pc:docMk/>
            <pc:sldMk cId="2406830676" sldId="263"/>
            <ac:spMk id="49" creationId="{765800AC-C3B9-498E-87BC-29FAE4C76B21}"/>
          </ac:spMkLst>
        </pc:spChg>
        <pc:spChg chg="add del">
          <ac:chgData name="Josh Franco" userId="822d8fe80610f946" providerId="LiveId" clId="{4F147FE9-7040-4EE5-8FC8-1625C4EDD6BE}" dt="2022-08-29T03:49:52.726" v="4608" actId="26606"/>
          <ac:spMkLst>
            <pc:docMk/>
            <pc:sldMk cId="2406830676" sldId="263"/>
            <ac:spMk id="51" creationId="{1F9D6ACB-2FF4-49F9-978A-E0D5327FC635}"/>
          </ac:spMkLst>
        </pc:spChg>
        <pc:spChg chg="add del">
          <ac:chgData name="Josh Franco" userId="822d8fe80610f946" providerId="LiveId" clId="{4F147FE9-7040-4EE5-8FC8-1625C4EDD6BE}" dt="2022-08-29T03:49:52.726" v="4608" actId="26606"/>
          <ac:spMkLst>
            <pc:docMk/>
            <pc:sldMk cId="2406830676" sldId="263"/>
            <ac:spMk id="53" creationId="{142BFA2A-77A0-4F60-A32A-685681C84889}"/>
          </ac:spMkLst>
        </pc:spChg>
        <pc:spChg chg="add del">
          <ac:chgData name="Josh Franco" userId="822d8fe80610f946" providerId="LiveId" clId="{4F147FE9-7040-4EE5-8FC8-1625C4EDD6BE}" dt="2022-08-29T03:49:48.322" v="4606" actId="26606"/>
          <ac:spMkLst>
            <pc:docMk/>
            <pc:sldMk cId="2406830676" sldId="263"/>
            <ac:spMk id="1031" creationId="{9F4444CE-BC8D-4D61-B303-4C05614E62AB}"/>
          </ac:spMkLst>
        </pc:spChg>
        <pc:spChg chg="add del">
          <ac:chgData name="Josh Franco" userId="822d8fe80610f946" providerId="LiveId" clId="{4F147FE9-7040-4EE5-8FC8-1625C4EDD6BE}" dt="2022-08-29T03:49:48.322" v="4606" actId="26606"/>
          <ac:spMkLst>
            <pc:docMk/>
            <pc:sldMk cId="2406830676" sldId="263"/>
            <ac:spMk id="1033" creationId="{62423CA5-E2E1-4789-B759-9906C1C94063}"/>
          </ac:spMkLst>
        </pc:spChg>
        <pc:spChg chg="add del">
          <ac:chgData name="Josh Franco" userId="822d8fe80610f946" providerId="LiveId" clId="{4F147FE9-7040-4EE5-8FC8-1625C4EDD6BE}" dt="2022-08-29T03:49:48.322" v="4606" actId="26606"/>
          <ac:spMkLst>
            <pc:docMk/>
            <pc:sldMk cId="2406830676" sldId="263"/>
            <ac:spMk id="1035" creationId="{73772B81-181F-48B7-8826-4D9686D15DF5}"/>
          </ac:spMkLst>
        </pc:spChg>
        <pc:spChg chg="add del">
          <ac:chgData name="Josh Franco" userId="822d8fe80610f946" providerId="LiveId" clId="{4F147FE9-7040-4EE5-8FC8-1625C4EDD6BE}" dt="2022-08-29T03:49:48.322" v="4606" actId="26606"/>
          <ac:spMkLst>
            <pc:docMk/>
            <pc:sldMk cId="2406830676" sldId="263"/>
            <ac:spMk id="1037" creationId="{B2205F6E-03C6-4E92-877C-E2482F6599AA}"/>
          </ac:spMkLst>
        </pc:spChg>
        <pc:picChg chg="add del mod ord">
          <ac:chgData name="Josh Franco" userId="822d8fe80610f946" providerId="LiveId" clId="{4F147FE9-7040-4EE5-8FC8-1625C4EDD6BE}" dt="2022-08-18T03:43:06.795" v="3265" actId="478"/>
          <ac:picMkLst>
            <pc:docMk/>
            <pc:sldMk cId="2406830676" sldId="263"/>
            <ac:picMk id="7" creationId="{C40DD2A8-ABF8-3766-78D1-1DCAE045938F}"/>
          </ac:picMkLst>
        </pc:picChg>
        <pc:picChg chg="add mod ord">
          <ac:chgData name="Josh Franco" userId="822d8fe80610f946" providerId="LiveId" clId="{4F147FE9-7040-4EE5-8FC8-1625C4EDD6BE}" dt="2022-08-29T03:49:52.726" v="4608" actId="26606"/>
          <ac:picMkLst>
            <pc:docMk/>
            <pc:sldMk cId="2406830676" sldId="263"/>
            <ac:picMk id="1026" creationId="{374E42C0-516F-1D53-F8C5-6576A92250AD}"/>
          </ac:picMkLst>
        </pc:picChg>
        <pc:cxnChg chg="add del">
          <ac:chgData name="Josh Franco" userId="822d8fe80610f946" providerId="LiveId" clId="{4F147FE9-7040-4EE5-8FC8-1625C4EDD6BE}" dt="2022-08-18T03:38:51.466" v="2896" actId="26606"/>
          <ac:cxnSpMkLst>
            <pc:docMk/>
            <pc:sldMk cId="2406830676" sldId="263"/>
            <ac:cxnSpMk id="12" creationId="{64FA5DFF-7FE6-4855-84E6-DFA78EE978BD}"/>
          </ac:cxnSpMkLst>
        </pc:cxnChg>
        <pc:cxnChg chg="add del">
          <ac:chgData name="Josh Franco" userId="822d8fe80610f946" providerId="LiveId" clId="{4F147FE9-7040-4EE5-8FC8-1625C4EDD6BE}" dt="2022-08-18T03:38:51.466" v="2896" actId="26606"/>
          <ac:cxnSpMkLst>
            <pc:docMk/>
            <pc:sldMk cId="2406830676" sldId="263"/>
            <ac:cxnSpMk id="14" creationId="{2AFD8CBA-54A3-4363-991B-B9C631BBFA74}"/>
          </ac:cxnSpMkLst>
        </pc:cxnChg>
        <pc:cxnChg chg="add del">
          <ac:chgData name="Josh Franco" userId="822d8fe80610f946" providerId="LiveId" clId="{4F147FE9-7040-4EE5-8FC8-1625C4EDD6BE}" dt="2022-08-29T03:49:52.726" v="4608" actId="26606"/>
          <ac:cxnSpMkLst>
            <pc:docMk/>
            <pc:sldMk cId="2406830676" sldId="263"/>
            <ac:cxnSpMk id="39" creationId="{063B6EC6-D752-4EE7-908B-F8F19E8C7FEA}"/>
          </ac:cxnSpMkLst>
        </pc:cxnChg>
        <pc:cxnChg chg="add del">
          <ac:chgData name="Josh Franco" userId="822d8fe80610f946" providerId="LiveId" clId="{4F147FE9-7040-4EE5-8FC8-1625C4EDD6BE}" dt="2022-08-29T03:49:52.726" v="4608" actId="26606"/>
          <ac:cxnSpMkLst>
            <pc:docMk/>
            <pc:sldMk cId="2406830676" sldId="263"/>
            <ac:cxnSpMk id="41" creationId="{EFECD4E8-AD3E-4228-82A2-9461958EA94D}"/>
          </ac:cxnSpMkLst>
        </pc:cxnChg>
      </pc:sldChg>
      <pc:sldChg chg="modSp new del mod">
        <pc:chgData name="Josh Franco" userId="822d8fe80610f946" providerId="LiveId" clId="{4F147FE9-7040-4EE5-8FC8-1625C4EDD6BE}" dt="2022-08-18T03:23:48.674" v="1962" actId="47"/>
        <pc:sldMkLst>
          <pc:docMk/>
          <pc:sldMk cId="3295653614" sldId="264"/>
        </pc:sldMkLst>
        <pc:spChg chg="mod">
          <ac:chgData name="Josh Franco" userId="822d8fe80610f946" providerId="LiveId" clId="{4F147FE9-7040-4EE5-8FC8-1625C4EDD6BE}" dt="2022-08-18T03:23:47.046" v="1961" actId="20577"/>
          <ac:spMkLst>
            <pc:docMk/>
            <pc:sldMk cId="3295653614" sldId="264"/>
            <ac:spMk id="2" creationId="{FDCF1CB2-014D-EB76-4ABA-83B3B3AB4ECF}"/>
          </ac:spMkLst>
        </pc:spChg>
      </pc:sldChg>
      <pc:sldChg chg="addSp delSp modSp new mod ord setBg delDesignElem">
        <pc:chgData name="Josh Franco" userId="822d8fe80610f946" providerId="LiveId" clId="{4F147FE9-7040-4EE5-8FC8-1625C4EDD6BE}" dt="2022-08-25T03:25:18.938" v="3426" actId="27636"/>
        <pc:sldMkLst>
          <pc:docMk/>
          <pc:sldMk cId="3438510011" sldId="264"/>
        </pc:sldMkLst>
        <pc:spChg chg="mod">
          <ac:chgData name="Josh Franco" userId="822d8fe80610f946" providerId="LiveId" clId="{4F147FE9-7040-4EE5-8FC8-1625C4EDD6BE}" dt="2022-08-25T03:25:18.938" v="3426" actId="27636"/>
          <ac:spMkLst>
            <pc:docMk/>
            <pc:sldMk cId="3438510011" sldId="264"/>
            <ac:spMk id="2" creationId="{F0FB3715-A401-A2B2-9D20-446D7970CDDB}"/>
          </ac:spMkLst>
        </pc:spChg>
        <pc:spChg chg="del">
          <ac:chgData name="Josh Franco" userId="822d8fe80610f946" providerId="LiveId" clId="{4F147FE9-7040-4EE5-8FC8-1625C4EDD6BE}" dt="2022-08-18T03:24:53.237" v="2008" actId="22"/>
          <ac:spMkLst>
            <pc:docMk/>
            <pc:sldMk cId="3438510011" sldId="264"/>
            <ac:spMk id="3" creationId="{E715212D-9DC6-DF26-204C-5A1EDB16EDE0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3438510011" sldId="264"/>
            <ac:spMk id="6" creationId="{4519D9CD-F882-9BCC-662F-9BBFF187DB04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3438510011" sldId="264"/>
            <ac:spMk id="10" creationId="{49306479-8C4D-4E4A-A330-DFC80A8A01BE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3438510011" sldId="264"/>
            <ac:spMk id="12" creationId="{4843B56B-DD63-40AB-85E1-E18901E137B6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3438510011" sldId="264"/>
            <ac:spMk id="14" creationId="{419344E4-CB02-427C-9FF0-E06375167953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3438510011" sldId="264"/>
            <ac:spMk id="16" creationId="{220E33D0-A190-4F8A-9DB6-C531C95CA02D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3438510011" sldId="264"/>
            <ac:spMk id="22" creationId="{A426FCBB-DE58-D66A-9D92-488C3AE91AF2}"/>
          </ac:spMkLst>
        </pc:spChg>
        <pc:grpChg chg="add">
          <ac:chgData name="Josh Franco" userId="822d8fe80610f946" providerId="LiveId" clId="{4F147FE9-7040-4EE5-8FC8-1625C4EDD6BE}" dt="2022-08-18T03:38:06.673" v="2883" actId="26606"/>
          <ac:grpSpMkLst>
            <pc:docMk/>
            <pc:sldMk cId="3438510011" sldId="264"/>
            <ac:grpSpMk id="7" creationId="{4815A7B4-532E-48C9-AC24-D78ACF3339DB}"/>
          </ac:grpSpMkLst>
        </pc:grpChg>
        <pc:picChg chg="add mod ord">
          <ac:chgData name="Josh Franco" userId="822d8fe80610f946" providerId="LiveId" clId="{4F147FE9-7040-4EE5-8FC8-1625C4EDD6BE}" dt="2022-08-18T03:38:06.673" v="2883" actId="26606"/>
          <ac:picMkLst>
            <pc:docMk/>
            <pc:sldMk cId="3438510011" sldId="264"/>
            <ac:picMk id="5" creationId="{ED640265-6CE1-0DDB-D214-595F0494F6EB}"/>
          </ac:picMkLst>
        </pc:picChg>
      </pc:sldChg>
      <pc:sldChg chg="addSp delSp modSp new mod setBg delDesignElem">
        <pc:chgData name="Josh Franco" userId="822d8fe80610f946" providerId="LiveId" clId="{4F147FE9-7040-4EE5-8FC8-1625C4EDD6BE}" dt="2022-08-25T03:25:25.503" v="3428" actId="27636"/>
        <pc:sldMkLst>
          <pc:docMk/>
          <pc:sldMk cId="265802336" sldId="265"/>
        </pc:sldMkLst>
        <pc:spChg chg="mod">
          <ac:chgData name="Josh Franco" userId="822d8fe80610f946" providerId="LiveId" clId="{4F147FE9-7040-4EE5-8FC8-1625C4EDD6BE}" dt="2022-08-25T03:25:25.503" v="3428" actId="27636"/>
          <ac:spMkLst>
            <pc:docMk/>
            <pc:sldMk cId="265802336" sldId="265"/>
            <ac:spMk id="2" creationId="{8EF05240-7CAC-595A-5607-C2E5685884CF}"/>
          </ac:spMkLst>
        </pc:spChg>
        <pc:spChg chg="del mod">
          <ac:chgData name="Josh Franco" userId="822d8fe80610f946" providerId="LiveId" clId="{4F147FE9-7040-4EE5-8FC8-1625C4EDD6BE}" dt="2022-08-18T03:26:04.504" v="2040" actId="22"/>
          <ac:spMkLst>
            <pc:docMk/>
            <pc:sldMk cId="265802336" sldId="265"/>
            <ac:spMk id="3" creationId="{69F48BE4-2FD7-5AA1-17AC-DE99894017D1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265802336" sldId="265"/>
            <ac:spMk id="6" creationId="{6A441DA4-3F99-CDE7-498E-527A16BB70C9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265802336" sldId="265"/>
            <ac:spMk id="10" creationId="{49306479-8C4D-4E4A-A330-DFC80A8A01BE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265802336" sldId="265"/>
            <ac:spMk id="12" creationId="{4843B56B-DD63-40AB-85E1-E18901E137B6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265802336" sldId="265"/>
            <ac:spMk id="14" creationId="{419344E4-CB02-427C-9FF0-E06375167953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265802336" sldId="265"/>
            <ac:spMk id="16" creationId="{220E33D0-A190-4F8A-9DB6-C531C95CA02D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265802336" sldId="265"/>
            <ac:spMk id="22" creationId="{808DED3C-B684-DEAB-E0DA-ED69AD2EC8BB}"/>
          </ac:spMkLst>
        </pc:spChg>
        <pc:grpChg chg="add">
          <ac:chgData name="Josh Franco" userId="822d8fe80610f946" providerId="LiveId" clId="{4F147FE9-7040-4EE5-8FC8-1625C4EDD6BE}" dt="2022-08-18T03:38:09.690" v="2884" actId="26606"/>
          <ac:grpSpMkLst>
            <pc:docMk/>
            <pc:sldMk cId="265802336" sldId="265"/>
            <ac:grpSpMk id="7" creationId="{4815A7B4-532E-48C9-AC24-D78ACF3339DB}"/>
          </ac:grpSpMkLst>
        </pc:grpChg>
        <pc:picChg chg="add mod ord">
          <ac:chgData name="Josh Franco" userId="822d8fe80610f946" providerId="LiveId" clId="{4F147FE9-7040-4EE5-8FC8-1625C4EDD6BE}" dt="2022-08-18T03:38:09.690" v="2884" actId="26606"/>
          <ac:picMkLst>
            <pc:docMk/>
            <pc:sldMk cId="265802336" sldId="265"/>
            <ac:picMk id="5" creationId="{88AF5E29-AC12-1C7E-7736-0FBDDEF426D7}"/>
          </ac:picMkLst>
        </pc:picChg>
      </pc:sldChg>
      <pc:sldChg chg="addSp delSp modSp new mod setBg delDesignElem">
        <pc:chgData name="Josh Franco" userId="822d8fe80610f946" providerId="LiveId" clId="{4F147FE9-7040-4EE5-8FC8-1625C4EDD6BE}" dt="2022-08-25T03:27:03.481" v="3555" actId="20577"/>
        <pc:sldMkLst>
          <pc:docMk/>
          <pc:sldMk cId="2086515423" sldId="266"/>
        </pc:sldMkLst>
        <pc:spChg chg="mod">
          <ac:chgData name="Josh Franco" userId="822d8fe80610f946" providerId="LiveId" clId="{4F147FE9-7040-4EE5-8FC8-1625C4EDD6BE}" dt="2022-08-25T03:27:03.481" v="3555" actId="20577"/>
          <ac:spMkLst>
            <pc:docMk/>
            <pc:sldMk cId="2086515423" sldId="266"/>
            <ac:spMk id="2" creationId="{DFF76BD9-2B35-2C10-8F66-FDB613DE72DF}"/>
          </ac:spMkLst>
        </pc:spChg>
        <pc:spChg chg="mod">
          <ac:chgData name="Josh Franco" userId="822d8fe80610f946" providerId="LiveId" clId="{4F147FE9-7040-4EE5-8FC8-1625C4EDD6BE}" dt="2022-08-25T03:21:58.306" v="3390" actId="20577"/>
          <ac:spMkLst>
            <pc:docMk/>
            <pc:sldMk cId="2086515423" sldId="266"/>
            <ac:spMk id="3" creationId="{5878FFA1-A4CD-4A79-0BEC-1DA06CB7C853}"/>
          </ac:spMkLst>
        </pc:spChg>
        <pc:spChg chg="add del mod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4" creationId="{AF7B791D-0AD7-8674-5DD5-6DBAD7B11EBE}"/>
          </ac:spMkLst>
        </pc:spChg>
        <pc:spChg chg="add del mod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6" creationId="{4CB33BD8-F5C3-372C-3B36-F33001214809}"/>
          </ac:spMkLst>
        </pc:spChg>
        <pc:spChg chg="add del">
          <ac:chgData name="Josh Franco" userId="822d8fe80610f946" providerId="LiveId" clId="{4F147FE9-7040-4EE5-8FC8-1625C4EDD6BE}" dt="2022-08-18T03:35:06.987" v="2820" actId="26606"/>
          <ac:spMkLst>
            <pc:docMk/>
            <pc:sldMk cId="2086515423" sldId="266"/>
            <ac:spMk id="9" creationId="{49306479-8C4D-4E4A-A330-DFC80A8A01BE}"/>
          </ac:spMkLst>
        </pc:spChg>
        <pc:spChg chg="add del">
          <ac:chgData name="Josh Franco" userId="822d8fe80610f946" providerId="LiveId" clId="{4F147FE9-7040-4EE5-8FC8-1625C4EDD6BE}" dt="2022-08-18T03:35:06.987" v="2820" actId="26606"/>
          <ac:spMkLst>
            <pc:docMk/>
            <pc:sldMk cId="2086515423" sldId="266"/>
            <ac:spMk id="11" creationId="{2C84039B-8CF9-47CD-8F02-B1DBD5E75628}"/>
          </ac:spMkLst>
        </pc:spChg>
        <pc:spChg chg="add del">
          <ac:chgData name="Josh Franco" userId="822d8fe80610f946" providerId="LiveId" clId="{4F147FE9-7040-4EE5-8FC8-1625C4EDD6BE}" dt="2022-08-18T03:35:06.987" v="2820" actId="26606"/>
          <ac:spMkLst>
            <pc:docMk/>
            <pc:sldMk cId="2086515423" sldId="266"/>
            <ac:spMk id="13" creationId="{48D8C7A8-9E05-4465-8B1B-577C9F1DB4AF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2086515423" sldId="266"/>
            <ac:spMk id="15" creationId="{49306479-8C4D-4E4A-A330-DFC80A8A01BE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2086515423" sldId="266"/>
            <ac:spMk id="16" creationId="{2C84039B-8CF9-47CD-8F02-B1DBD5E75628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2086515423" sldId="266"/>
            <ac:spMk id="18" creationId="{48D8C7A8-9E05-4465-8B1B-577C9F1DB4AF}"/>
          </ac:spMkLst>
        </pc:spChg>
        <pc:spChg chg="add del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34" creationId="{948AE52C-AD58-4D7E-BBEC-741EA69A9079}"/>
          </ac:spMkLst>
        </pc:spChg>
        <pc:spChg chg="add del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36" creationId="{EB3158C7-B011-4D27-BC9D-27EA5BE02D03}"/>
          </ac:spMkLst>
        </pc:spChg>
        <pc:spChg chg="add del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42" creationId="{40EA1C2A-B332-4211-8479-EA99BC303EF5}"/>
          </ac:spMkLst>
        </pc:spChg>
        <pc:spChg chg="add del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44" creationId="{24A97CC0-C913-4A9C-B6E8-755C7D15EAC8}"/>
          </ac:spMkLst>
        </pc:spChg>
        <pc:spChg chg="add del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46" creationId="{9DFA36DF-98BD-46D3-A75B-97154DB48262}"/>
          </ac:spMkLst>
        </pc:spChg>
        <pc:spChg chg="add del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48" creationId="{D1D22F90-51DE-40F7-96EE-8E9894DF0E7E}"/>
          </ac:spMkLst>
        </pc:spChg>
        <pc:spChg chg="add del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50" creationId="{F45D120E-4F36-4767-98FA-949993B8E1AC}"/>
          </ac:spMkLst>
        </pc:spChg>
        <pc:spChg chg="add del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52" creationId="{B541A2F0-1EDC-4D03-94AC-35BC742CEAC9}"/>
          </ac:spMkLst>
        </pc:spChg>
        <pc:spChg chg="add del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54" creationId="{08CE2AE4-51CC-4060-8818-423BB07BF3D4}"/>
          </ac:spMkLst>
        </pc:spChg>
        <pc:spChg chg="add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71" creationId="{948AE52C-AD58-4D7E-BBEC-741EA69A9079}"/>
          </ac:spMkLst>
        </pc:spChg>
        <pc:spChg chg="add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73" creationId="{EB3158C7-B011-4D27-BC9D-27EA5BE02D03}"/>
          </ac:spMkLst>
        </pc:spChg>
        <pc:spChg chg="add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79" creationId="{40EA1C2A-B332-4211-8479-EA99BC303EF5}"/>
          </ac:spMkLst>
        </pc:spChg>
        <pc:spChg chg="add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81" creationId="{24A97CC0-C913-4A9C-B6E8-755C7D15EAC8}"/>
          </ac:spMkLst>
        </pc:spChg>
        <pc:spChg chg="add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83" creationId="{9DFA36DF-98BD-46D3-A75B-97154DB48262}"/>
          </ac:spMkLst>
        </pc:spChg>
        <pc:spChg chg="add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85" creationId="{D1D22F90-51DE-40F7-96EE-8E9894DF0E7E}"/>
          </ac:spMkLst>
        </pc:spChg>
        <pc:spChg chg="add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87" creationId="{F45D120E-4F36-4767-98FA-949993B8E1AC}"/>
          </ac:spMkLst>
        </pc:spChg>
        <pc:spChg chg="add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89" creationId="{B541A2F0-1EDC-4D03-94AC-35BC742CEAC9}"/>
          </ac:spMkLst>
        </pc:spChg>
        <pc:spChg chg="add">
          <ac:chgData name="Josh Franco" userId="822d8fe80610f946" providerId="LiveId" clId="{4F147FE9-7040-4EE5-8FC8-1625C4EDD6BE}" dt="2022-08-25T03:23:06.273" v="3414" actId="26606"/>
          <ac:spMkLst>
            <pc:docMk/>
            <pc:sldMk cId="2086515423" sldId="266"/>
            <ac:spMk id="91" creationId="{08CE2AE4-51CC-4060-8818-423BB07BF3D4}"/>
          </ac:spMkLst>
        </pc:spChg>
        <pc:grpChg chg="add del">
          <ac:chgData name="Josh Franco" userId="822d8fe80610f946" providerId="LiveId" clId="{4F147FE9-7040-4EE5-8FC8-1625C4EDD6BE}" dt="2022-08-25T03:23:06.273" v="3414" actId="26606"/>
          <ac:grpSpMkLst>
            <pc:docMk/>
            <pc:sldMk cId="2086515423" sldId="266"/>
            <ac:grpSpMk id="22" creationId="{A5AFB369-4673-4727-A7CD-D86AFE0AE069}"/>
          </ac:grpSpMkLst>
        </pc:grpChg>
        <pc:grpChg chg="add">
          <ac:chgData name="Josh Franco" userId="822d8fe80610f946" providerId="LiveId" clId="{4F147FE9-7040-4EE5-8FC8-1625C4EDD6BE}" dt="2022-08-25T03:23:06.273" v="3414" actId="26606"/>
          <ac:grpSpMkLst>
            <pc:docMk/>
            <pc:sldMk cId="2086515423" sldId="266"/>
            <ac:grpSpMk id="59" creationId="{A5AFB369-4673-4727-A7CD-D86AFE0AE069}"/>
          </ac:grpSpMkLst>
        </pc:grpChg>
        <pc:picChg chg="add del">
          <ac:chgData name="Josh Franco" userId="822d8fe80610f946" providerId="LiveId" clId="{4F147FE9-7040-4EE5-8FC8-1625C4EDD6BE}" dt="2022-08-18T03:35:06.987" v="2820" actId="26606"/>
          <ac:picMkLst>
            <pc:docMk/>
            <pc:sldMk cId="2086515423" sldId="266"/>
            <ac:picMk id="5" creationId="{3192DCD3-16BB-F8D8-78FF-06C17B1ECE31}"/>
          </ac:picMkLst>
        </pc:picChg>
        <pc:picChg chg="add mod">
          <ac:chgData name="Josh Franco" userId="822d8fe80610f946" providerId="LiveId" clId="{4F147FE9-7040-4EE5-8FC8-1625C4EDD6BE}" dt="2022-08-18T03:38:22.526" v="2888" actId="26606"/>
          <ac:picMkLst>
            <pc:docMk/>
            <pc:sldMk cId="2086515423" sldId="266"/>
            <ac:picMk id="17" creationId="{8C21F1A3-19E0-760B-E048-A3F632DEBC45}"/>
          </ac:picMkLst>
        </pc:picChg>
        <pc:cxnChg chg="add del">
          <ac:chgData name="Josh Franco" userId="822d8fe80610f946" providerId="LiveId" clId="{4F147FE9-7040-4EE5-8FC8-1625C4EDD6BE}" dt="2022-08-25T03:23:06.273" v="3414" actId="26606"/>
          <ac:cxnSpMkLst>
            <pc:docMk/>
            <pc:sldMk cId="2086515423" sldId="266"/>
            <ac:cxnSpMk id="38" creationId="{7295AA18-FA8B-4B5D-9477-7F5F51288FEC}"/>
          </ac:cxnSpMkLst>
        </pc:cxnChg>
        <pc:cxnChg chg="add del">
          <ac:chgData name="Josh Franco" userId="822d8fe80610f946" providerId="LiveId" clId="{4F147FE9-7040-4EE5-8FC8-1625C4EDD6BE}" dt="2022-08-25T03:23:06.273" v="3414" actId="26606"/>
          <ac:cxnSpMkLst>
            <pc:docMk/>
            <pc:sldMk cId="2086515423" sldId="266"/>
            <ac:cxnSpMk id="40" creationId="{5E377175-C211-4D7B-89F7-92406DBD7346}"/>
          </ac:cxnSpMkLst>
        </pc:cxnChg>
        <pc:cxnChg chg="add">
          <ac:chgData name="Josh Franco" userId="822d8fe80610f946" providerId="LiveId" clId="{4F147FE9-7040-4EE5-8FC8-1625C4EDD6BE}" dt="2022-08-25T03:23:06.273" v="3414" actId="26606"/>
          <ac:cxnSpMkLst>
            <pc:docMk/>
            <pc:sldMk cId="2086515423" sldId="266"/>
            <ac:cxnSpMk id="75" creationId="{7295AA18-FA8B-4B5D-9477-7F5F51288FEC}"/>
          </ac:cxnSpMkLst>
        </pc:cxnChg>
        <pc:cxnChg chg="add">
          <ac:chgData name="Josh Franco" userId="822d8fe80610f946" providerId="LiveId" clId="{4F147FE9-7040-4EE5-8FC8-1625C4EDD6BE}" dt="2022-08-25T03:23:06.273" v="3414" actId="26606"/>
          <ac:cxnSpMkLst>
            <pc:docMk/>
            <pc:sldMk cId="2086515423" sldId="266"/>
            <ac:cxnSpMk id="77" creationId="{5E377175-C211-4D7B-89F7-92406DBD7346}"/>
          </ac:cxnSpMkLst>
        </pc:cxnChg>
      </pc:sldChg>
      <pc:sldChg chg="addSp delSp modSp new mod ord setBg setClrOvrMap delDesignElem">
        <pc:chgData name="Josh Franco" userId="822d8fe80610f946" providerId="LiveId" clId="{4F147FE9-7040-4EE5-8FC8-1625C4EDD6BE}" dt="2022-08-29T20:25:42.464" v="5801" actId="403"/>
        <pc:sldMkLst>
          <pc:docMk/>
          <pc:sldMk cId="2980900500" sldId="267"/>
        </pc:sldMkLst>
        <pc:spChg chg="mod">
          <ac:chgData name="Josh Franco" userId="822d8fe80610f946" providerId="LiveId" clId="{4F147FE9-7040-4EE5-8FC8-1625C4EDD6BE}" dt="2022-08-18T03:38:17.739" v="2887" actId="26606"/>
          <ac:spMkLst>
            <pc:docMk/>
            <pc:sldMk cId="2980900500" sldId="267"/>
            <ac:spMk id="2" creationId="{A1E26372-13A0-EDDE-37EF-B0F39076795E}"/>
          </ac:spMkLst>
        </pc:spChg>
        <pc:spChg chg="add del mod">
          <ac:chgData name="Josh Franco" userId="822d8fe80610f946" providerId="LiveId" clId="{4F147FE9-7040-4EE5-8FC8-1625C4EDD6BE}" dt="2022-08-18T03:31:57.958" v="2576" actId="26606"/>
          <ac:spMkLst>
            <pc:docMk/>
            <pc:sldMk cId="2980900500" sldId="267"/>
            <ac:spMk id="3" creationId="{E7C25084-8BFE-8E75-672C-9758ABFF06C6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2980900500" sldId="267"/>
            <ac:spMk id="4" creationId="{D74DFF86-6C47-1740-286D-DEAE75C1DA84}"/>
          </ac:spMkLst>
        </pc:spChg>
        <pc:spChg chg="add del">
          <ac:chgData name="Josh Franco" userId="822d8fe80610f946" providerId="LiveId" clId="{4F147FE9-7040-4EE5-8FC8-1625C4EDD6BE}" dt="2022-08-18T03:44:33.373" v="3280"/>
          <ac:spMkLst>
            <pc:docMk/>
            <pc:sldMk cId="2980900500" sldId="267"/>
            <ac:spMk id="7" creationId="{C04F7ED9-D58C-B43D-3994-FF112AF8AA8C}"/>
          </ac:spMkLst>
        </pc:spChg>
        <pc:spChg chg="add del">
          <ac:chgData name="Josh Franco" userId="822d8fe80610f946" providerId="LiveId" clId="{4F147FE9-7040-4EE5-8FC8-1625C4EDD6BE}" dt="2022-08-18T03:31:43.051" v="2569" actId="26606"/>
          <ac:spMkLst>
            <pc:docMk/>
            <pc:sldMk cId="2980900500" sldId="267"/>
            <ac:spMk id="8" creationId="{AD21898E-86C0-4C8A-A76C-DF33E844C87A}"/>
          </ac:spMkLst>
        </pc:spChg>
        <pc:spChg chg="add del">
          <ac:chgData name="Josh Franco" userId="822d8fe80610f946" providerId="LiveId" clId="{4F147FE9-7040-4EE5-8FC8-1625C4EDD6BE}" dt="2022-08-18T03:31:38.167" v="2567" actId="26606"/>
          <ac:spMkLst>
            <pc:docMk/>
            <pc:sldMk cId="2980900500" sldId="267"/>
            <ac:spMk id="9" creationId="{B775CD93-9DF2-48CB-9F57-1BCA9A46C7FA}"/>
          </ac:spMkLst>
        </pc:spChg>
        <pc:spChg chg="add del">
          <ac:chgData name="Josh Franco" userId="822d8fe80610f946" providerId="LiveId" clId="{4F147FE9-7040-4EE5-8FC8-1625C4EDD6BE}" dt="2022-08-18T03:31:43.051" v="2569" actId="26606"/>
          <ac:spMkLst>
            <pc:docMk/>
            <pc:sldMk cId="2980900500" sldId="267"/>
            <ac:spMk id="10" creationId="{5C8F04BD-D093-45D0-B54C-50FDB308B4EE}"/>
          </ac:spMkLst>
        </pc:spChg>
        <pc:spChg chg="add del">
          <ac:chgData name="Josh Franco" userId="822d8fe80610f946" providerId="LiveId" clId="{4F147FE9-7040-4EE5-8FC8-1625C4EDD6BE}" dt="2022-08-18T03:31:38.167" v="2567" actId="26606"/>
          <ac:spMkLst>
            <pc:docMk/>
            <pc:sldMk cId="2980900500" sldId="267"/>
            <ac:spMk id="11" creationId="{6166C6D1-23AC-49C4-BA07-238E4E9F8CEB}"/>
          </ac:spMkLst>
        </pc:spChg>
        <pc:spChg chg="add del">
          <ac:chgData name="Josh Franco" userId="822d8fe80610f946" providerId="LiveId" clId="{4F147FE9-7040-4EE5-8FC8-1625C4EDD6BE}" dt="2022-08-18T03:31:52.155" v="2571" actId="26606"/>
          <ac:spMkLst>
            <pc:docMk/>
            <pc:sldMk cId="2980900500" sldId="267"/>
            <ac:spMk id="12" creationId="{BACC6370-2D7E-4714-9D71-7542949D7D5D}"/>
          </ac:spMkLst>
        </pc:spChg>
        <pc:spChg chg="add del">
          <ac:chgData name="Josh Franco" userId="822d8fe80610f946" providerId="LiveId" clId="{4F147FE9-7040-4EE5-8FC8-1625C4EDD6BE}" dt="2022-08-18T03:31:38.167" v="2567" actId="26606"/>
          <ac:spMkLst>
            <pc:docMk/>
            <pc:sldMk cId="2980900500" sldId="267"/>
            <ac:spMk id="13" creationId="{1C091803-41C2-48E0-9228-5148460C7479}"/>
          </ac:spMkLst>
        </pc:spChg>
        <pc:spChg chg="add del">
          <ac:chgData name="Josh Franco" userId="822d8fe80610f946" providerId="LiveId" clId="{4F147FE9-7040-4EE5-8FC8-1625C4EDD6BE}" dt="2022-08-18T03:31:52.155" v="2571" actId="26606"/>
          <ac:spMkLst>
            <pc:docMk/>
            <pc:sldMk cId="2980900500" sldId="267"/>
            <ac:spMk id="14" creationId="{F68B3F68-107C-434F-AA38-110D5EA91B85}"/>
          </ac:spMkLst>
        </pc:spChg>
        <pc:spChg chg="add del">
          <ac:chgData name="Josh Franco" userId="822d8fe80610f946" providerId="LiveId" clId="{4F147FE9-7040-4EE5-8FC8-1625C4EDD6BE}" dt="2022-08-18T03:31:52.155" v="2571" actId="26606"/>
          <ac:spMkLst>
            <pc:docMk/>
            <pc:sldMk cId="2980900500" sldId="267"/>
            <ac:spMk id="15" creationId="{063BBA22-50EA-4C4D-BE05-F1CE4E63AA56}"/>
          </ac:spMkLst>
        </pc:spChg>
        <pc:spChg chg="add del">
          <ac:chgData name="Josh Franco" userId="822d8fe80610f946" providerId="LiveId" clId="{4F147FE9-7040-4EE5-8FC8-1625C4EDD6BE}" dt="2022-08-18T03:31:52.155" v="2571" actId="26606"/>
          <ac:spMkLst>
            <pc:docMk/>
            <pc:sldMk cId="2980900500" sldId="267"/>
            <ac:spMk id="16" creationId="{AAD0DBB9-1A4B-4391-81D4-CB19F9AB918A}"/>
          </ac:spMkLst>
        </pc:spChg>
        <pc:spChg chg="add del">
          <ac:chgData name="Josh Franco" userId="822d8fe80610f946" providerId="LiveId" clId="{4F147FE9-7040-4EE5-8FC8-1625C4EDD6BE}" dt="2022-08-18T03:31:55.265" v="2573" actId="26606"/>
          <ac:spMkLst>
            <pc:docMk/>
            <pc:sldMk cId="2980900500" sldId="267"/>
            <ac:spMk id="19" creationId="{A2679492-7988-4050-9056-542444452411}"/>
          </ac:spMkLst>
        </pc:spChg>
        <pc:spChg chg="add del">
          <ac:chgData name="Josh Franco" userId="822d8fe80610f946" providerId="LiveId" clId="{4F147FE9-7040-4EE5-8FC8-1625C4EDD6BE}" dt="2022-08-18T03:31:55.265" v="2573" actId="26606"/>
          <ac:spMkLst>
            <pc:docMk/>
            <pc:sldMk cId="2980900500" sldId="267"/>
            <ac:spMk id="20" creationId="{B091B163-7D61-4891-ABCF-5C13D9C418D0}"/>
          </ac:spMkLst>
        </pc:spChg>
        <pc:spChg chg="add del">
          <ac:chgData name="Josh Franco" userId="822d8fe80610f946" providerId="LiveId" clId="{4F147FE9-7040-4EE5-8FC8-1625C4EDD6BE}" dt="2022-08-18T03:31:55.265" v="2573" actId="26606"/>
          <ac:spMkLst>
            <pc:docMk/>
            <pc:sldMk cId="2980900500" sldId="267"/>
            <ac:spMk id="25" creationId="{E7C25084-8BFE-8E75-672C-9758ABFF06C6}"/>
          </ac:spMkLst>
        </pc:spChg>
        <pc:spChg chg="add del">
          <ac:chgData name="Josh Franco" userId="822d8fe80610f946" providerId="LiveId" clId="{4F147FE9-7040-4EE5-8FC8-1625C4EDD6BE}" dt="2022-08-18T03:31:57.879" v="2575" actId="26606"/>
          <ac:spMkLst>
            <pc:docMk/>
            <pc:sldMk cId="2980900500" sldId="267"/>
            <ac:spMk id="28" creationId="{9228552E-C8B1-4A80-8448-0787CE0FC704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2980900500" sldId="267"/>
            <ac:spMk id="31" creationId="{BACC6370-2D7E-4714-9D71-7542949D7D5D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2980900500" sldId="267"/>
            <ac:spMk id="32" creationId="{F68B3F68-107C-434F-AA38-110D5EA91B85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2980900500" sldId="267"/>
            <ac:spMk id="33" creationId="{AAD0DBB9-1A4B-4391-81D4-CB19F9AB918A}"/>
          </ac:spMkLst>
        </pc:spChg>
        <pc:spChg chg="add del">
          <ac:chgData name="Josh Franco" userId="822d8fe80610f946" providerId="LiveId" clId="{4F147FE9-7040-4EE5-8FC8-1625C4EDD6BE}" dt="2022-08-18T03:32:14.407" v="2585"/>
          <ac:spMkLst>
            <pc:docMk/>
            <pc:sldMk cId="2980900500" sldId="267"/>
            <ac:spMk id="34" creationId="{063BBA22-50EA-4C4D-BE05-F1CE4E63AA56}"/>
          </ac:spMkLst>
        </pc:spChg>
        <pc:spChg chg="add del">
          <ac:chgData name="Josh Franco" userId="822d8fe80610f946" providerId="LiveId" clId="{4F147FE9-7040-4EE5-8FC8-1625C4EDD6BE}" dt="2022-08-18T03:32:46.953" v="2597" actId="26606"/>
          <ac:spMkLst>
            <pc:docMk/>
            <pc:sldMk cId="2980900500" sldId="267"/>
            <ac:spMk id="40" creationId="{84136905-015B-4510-B514-027CBA846BD6}"/>
          </ac:spMkLst>
        </pc:spChg>
        <pc:spChg chg="add del">
          <ac:chgData name="Josh Franco" userId="822d8fe80610f946" providerId="LiveId" clId="{4F147FE9-7040-4EE5-8FC8-1625C4EDD6BE}" dt="2022-08-18T03:32:45.980" v="2595" actId="26606"/>
          <ac:spMkLst>
            <pc:docMk/>
            <pc:sldMk cId="2980900500" sldId="267"/>
            <ac:spMk id="41" creationId="{358B6E23-8493-4A0F-9409-1BB1B3567C13}"/>
          </ac:spMkLst>
        </pc:spChg>
        <pc:spChg chg="add del">
          <ac:chgData name="Josh Franco" userId="822d8fe80610f946" providerId="LiveId" clId="{4F147FE9-7040-4EE5-8FC8-1625C4EDD6BE}" dt="2022-08-18T03:32:46.953" v="2597" actId="26606"/>
          <ac:spMkLst>
            <pc:docMk/>
            <pc:sldMk cId="2980900500" sldId="267"/>
            <ac:spMk id="42" creationId="{36CD0F97-2E5B-4E84-8544-EB24DED10446}"/>
          </ac:spMkLst>
        </pc:spChg>
        <pc:spChg chg="add del">
          <ac:chgData name="Josh Franco" userId="822d8fe80610f946" providerId="LiveId" clId="{4F147FE9-7040-4EE5-8FC8-1625C4EDD6BE}" dt="2022-08-18T03:32:45.980" v="2595" actId="26606"/>
          <ac:spMkLst>
            <pc:docMk/>
            <pc:sldMk cId="2980900500" sldId="267"/>
            <ac:spMk id="43" creationId="{C99238EC-3EDA-4FF6-9F43-081294A93FF3}"/>
          </ac:spMkLst>
        </pc:spChg>
        <pc:spChg chg="add del">
          <ac:chgData name="Josh Franco" userId="822d8fe80610f946" providerId="LiveId" clId="{4F147FE9-7040-4EE5-8FC8-1625C4EDD6BE}" dt="2022-08-18T03:32:46.953" v="2597" actId="26606"/>
          <ac:spMkLst>
            <pc:docMk/>
            <pc:sldMk cId="2980900500" sldId="267"/>
            <ac:spMk id="44" creationId="{3B272257-593A-402F-88FA-F1DECD9E3FC4}"/>
          </ac:spMkLst>
        </pc:spChg>
        <pc:spChg chg="add del">
          <ac:chgData name="Josh Franco" userId="822d8fe80610f946" providerId="LiveId" clId="{4F147FE9-7040-4EE5-8FC8-1625C4EDD6BE}" dt="2022-08-18T03:32:45.980" v="2595" actId="26606"/>
          <ac:spMkLst>
            <pc:docMk/>
            <pc:sldMk cId="2980900500" sldId="267"/>
            <ac:spMk id="45" creationId="{F4993D4D-98B3-40A7-986E-15AB6E63139C}"/>
          </ac:spMkLst>
        </pc:spChg>
        <pc:spChg chg="add del">
          <ac:chgData name="Josh Franco" userId="822d8fe80610f946" providerId="LiveId" clId="{4F147FE9-7040-4EE5-8FC8-1625C4EDD6BE}" dt="2022-08-18T03:32:47.834" v="2599" actId="26606"/>
          <ac:spMkLst>
            <pc:docMk/>
            <pc:sldMk cId="2980900500" sldId="267"/>
            <ac:spMk id="49" creationId="{358B6E23-8493-4A0F-9409-1BB1B3567C13}"/>
          </ac:spMkLst>
        </pc:spChg>
        <pc:spChg chg="add del">
          <ac:chgData name="Josh Franco" userId="822d8fe80610f946" providerId="LiveId" clId="{4F147FE9-7040-4EE5-8FC8-1625C4EDD6BE}" dt="2022-08-18T03:32:47.834" v="2599" actId="26606"/>
          <ac:spMkLst>
            <pc:docMk/>
            <pc:sldMk cId="2980900500" sldId="267"/>
            <ac:spMk id="50" creationId="{C99238EC-3EDA-4FF6-9F43-081294A93FF3}"/>
          </ac:spMkLst>
        </pc:spChg>
        <pc:spChg chg="add del">
          <ac:chgData name="Josh Franco" userId="822d8fe80610f946" providerId="LiveId" clId="{4F147FE9-7040-4EE5-8FC8-1625C4EDD6BE}" dt="2022-08-18T03:32:47.834" v="2599" actId="26606"/>
          <ac:spMkLst>
            <pc:docMk/>
            <pc:sldMk cId="2980900500" sldId="267"/>
            <ac:spMk id="51" creationId="{F4993D4D-98B3-40A7-986E-15AB6E63139C}"/>
          </ac:spMkLst>
        </pc:spChg>
        <pc:spChg chg="add del">
          <ac:chgData name="Josh Franco" userId="822d8fe80610f946" providerId="LiveId" clId="{4F147FE9-7040-4EE5-8FC8-1625C4EDD6BE}" dt="2022-08-18T03:32:49.041" v="2601" actId="26606"/>
          <ac:spMkLst>
            <pc:docMk/>
            <pc:sldMk cId="2980900500" sldId="267"/>
            <ac:spMk id="54" creationId="{358B6E23-8493-4A0F-9409-1BB1B3567C13}"/>
          </ac:spMkLst>
        </pc:spChg>
        <pc:spChg chg="add del">
          <ac:chgData name="Josh Franco" userId="822d8fe80610f946" providerId="LiveId" clId="{4F147FE9-7040-4EE5-8FC8-1625C4EDD6BE}" dt="2022-08-18T03:32:49.041" v="2601" actId="26606"/>
          <ac:spMkLst>
            <pc:docMk/>
            <pc:sldMk cId="2980900500" sldId="267"/>
            <ac:spMk id="55" creationId="{C99238EC-3EDA-4FF6-9F43-081294A93FF3}"/>
          </ac:spMkLst>
        </pc:spChg>
        <pc:spChg chg="add del">
          <ac:chgData name="Josh Franco" userId="822d8fe80610f946" providerId="LiveId" clId="{4F147FE9-7040-4EE5-8FC8-1625C4EDD6BE}" dt="2022-08-18T03:32:49.041" v="2601" actId="26606"/>
          <ac:spMkLst>
            <pc:docMk/>
            <pc:sldMk cId="2980900500" sldId="267"/>
            <ac:spMk id="56" creationId="{F4993D4D-98B3-40A7-986E-15AB6E63139C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2980900500" sldId="267"/>
            <ac:spMk id="59" creationId="{358B6E23-8493-4A0F-9409-1BB1B3567C13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2980900500" sldId="267"/>
            <ac:spMk id="60" creationId="{C99238EC-3EDA-4FF6-9F43-081294A93FF3}"/>
          </ac:spMkLst>
        </pc:spChg>
        <pc:spChg chg="add del">
          <ac:chgData name="Josh Franco" userId="822d8fe80610f946" providerId="LiveId" clId="{4F147FE9-7040-4EE5-8FC8-1625C4EDD6BE}" dt="2022-08-18T03:36:53.181" v="2864"/>
          <ac:spMkLst>
            <pc:docMk/>
            <pc:sldMk cId="2980900500" sldId="267"/>
            <ac:spMk id="61" creationId="{F4993D4D-98B3-40A7-986E-15AB6E63139C}"/>
          </ac:spMkLst>
        </pc:spChg>
        <pc:spChg chg="add">
          <ac:chgData name="Josh Franco" userId="822d8fe80610f946" providerId="LiveId" clId="{4F147FE9-7040-4EE5-8FC8-1625C4EDD6BE}" dt="2022-08-18T03:38:17.739" v="2887" actId="26606"/>
          <ac:spMkLst>
            <pc:docMk/>
            <pc:sldMk cId="2980900500" sldId="267"/>
            <ac:spMk id="67" creationId="{45B71F80-1F92-4074-84D9-16A062B215B3}"/>
          </ac:spMkLst>
        </pc:spChg>
        <pc:spChg chg="add">
          <ac:chgData name="Josh Franco" userId="822d8fe80610f946" providerId="LiveId" clId="{4F147FE9-7040-4EE5-8FC8-1625C4EDD6BE}" dt="2022-08-18T03:38:17.739" v="2887" actId="26606"/>
          <ac:spMkLst>
            <pc:docMk/>
            <pc:sldMk cId="2980900500" sldId="267"/>
            <ac:spMk id="69" creationId="{7209C9DA-6E0D-46D9-8275-C52222D8CCAC}"/>
          </ac:spMkLst>
        </pc:spChg>
        <pc:spChg chg="add">
          <ac:chgData name="Josh Franco" userId="822d8fe80610f946" providerId="LiveId" clId="{4F147FE9-7040-4EE5-8FC8-1625C4EDD6BE}" dt="2022-08-18T03:38:17.739" v="2887" actId="26606"/>
          <ac:spMkLst>
            <pc:docMk/>
            <pc:sldMk cId="2980900500" sldId="267"/>
            <ac:spMk id="71" creationId="{3EB57A4D-E0D0-46DA-B339-F24CA46FA70B}"/>
          </ac:spMkLst>
        </pc:spChg>
        <pc:grpChg chg="add del">
          <ac:chgData name="Josh Franco" userId="822d8fe80610f946" providerId="LiveId" clId="{4F147FE9-7040-4EE5-8FC8-1625C4EDD6BE}" dt="2022-08-18T03:31:55.265" v="2573" actId="26606"/>
          <ac:grpSpMkLst>
            <pc:docMk/>
            <pc:sldMk cId="2980900500" sldId="267"/>
            <ac:grpSpMk id="21" creationId="{0474DF76-993E-44DE-AFB0-C416182ACECF}"/>
          </ac:grpSpMkLst>
        </pc:grpChg>
        <pc:graphicFrameChg chg="add del">
          <ac:chgData name="Josh Franco" userId="822d8fe80610f946" providerId="LiveId" clId="{4F147FE9-7040-4EE5-8FC8-1625C4EDD6BE}" dt="2022-08-18T03:31:38.167" v="2567" actId="26606"/>
          <ac:graphicFrameMkLst>
            <pc:docMk/>
            <pc:sldMk cId="2980900500" sldId="267"/>
            <ac:graphicFrameMk id="5" creationId="{2C773F5E-4A6F-89B7-9E0F-833A45EA5CAA}"/>
          </ac:graphicFrameMkLst>
        </pc:graphicFrameChg>
        <pc:graphicFrameChg chg="add del">
          <ac:chgData name="Josh Franco" userId="822d8fe80610f946" providerId="LiveId" clId="{4F147FE9-7040-4EE5-8FC8-1625C4EDD6BE}" dt="2022-08-18T03:31:52.155" v="2571" actId="26606"/>
          <ac:graphicFrameMkLst>
            <pc:docMk/>
            <pc:sldMk cId="2980900500" sldId="267"/>
            <ac:graphicFrameMk id="17" creationId="{CB77701D-D257-F5BA-BCF5-CB1926292B4E}"/>
          </ac:graphicFrameMkLst>
        </pc:graphicFrameChg>
        <pc:graphicFrameChg chg="add del">
          <ac:chgData name="Josh Franco" userId="822d8fe80610f946" providerId="LiveId" clId="{4F147FE9-7040-4EE5-8FC8-1625C4EDD6BE}" dt="2022-08-18T03:31:57.879" v="2575" actId="26606"/>
          <ac:graphicFrameMkLst>
            <pc:docMk/>
            <pc:sldMk cId="2980900500" sldId="267"/>
            <ac:graphicFrameMk id="29" creationId="{525421C1-F128-BA78-313C-9DD0A8D73EF9}"/>
          </ac:graphicFrameMkLst>
        </pc:graphicFrameChg>
        <pc:graphicFrameChg chg="add del">
          <ac:chgData name="Josh Franco" userId="822d8fe80610f946" providerId="LiveId" clId="{4F147FE9-7040-4EE5-8FC8-1625C4EDD6BE}" dt="2022-08-18T03:32:49.092" v="2602" actId="26606"/>
          <ac:graphicFrameMkLst>
            <pc:docMk/>
            <pc:sldMk cId="2980900500" sldId="267"/>
            <ac:graphicFrameMk id="35" creationId="{F9FDFAF4-8B6D-4B32-C8D7-45A8F1D493B5}"/>
          </ac:graphicFrameMkLst>
        </pc:graphicFrameChg>
        <pc:graphicFrameChg chg="add del">
          <ac:chgData name="Josh Franco" userId="822d8fe80610f946" providerId="LiveId" clId="{4F147FE9-7040-4EE5-8FC8-1625C4EDD6BE}" dt="2022-08-18T03:32:45.980" v="2595" actId="26606"/>
          <ac:graphicFrameMkLst>
            <pc:docMk/>
            <pc:sldMk cId="2980900500" sldId="267"/>
            <ac:graphicFrameMk id="37" creationId="{DD91D00B-CB77-D00D-FEE5-A778E2ABEB26}"/>
          </ac:graphicFrameMkLst>
        </pc:graphicFrameChg>
        <pc:graphicFrameChg chg="add del">
          <ac:chgData name="Josh Franco" userId="822d8fe80610f946" providerId="LiveId" clId="{4F147FE9-7040-4EE5-8FC8-1625C4EDD6BE}" dt="2022-08-18T03:32:46.953" v="2597" actId="26606"/>
          <ac:graphicFrameMkLst>
            <pc:docMk/>
            <pc:sldMk cId="2980900500" sldId="267"/>
            <ac:graphicFrameMk id="47" creationId="{F9FDFAF4-8B6D-4B32-C8D7-45A8F1D493B5}"/>
          </ac:graphicFrameMkLst>
        </pc:graphicFrameChg>
        <pc:graphicFrameChg chg="add del">
          <ac:chgData name="Josh Franco" userId="822d8fe80610f946" providerId="LiveId" clId="{4F147FE9-7040-4EE5-8FC8-1625C4EDD6BE}" dt="2022-08-18T03:32:47.834" v="2599" actId="26606"/>
          <ac:graphicFrameMkLst>
            <pc:docMk/>
            <pc:sldMk cId="2980900500" sldId="267"/>
            <ac:graphicFrameMk id="52" creationId="{DD91D00B-CB77-D00D-FEE5-A778E2ABEB26}"/>
          </ac:graphicFrameMkLst>
        </pc:graphicFrameChg>
        <pc:graphicFrameChg chg="add del">
          <ac:chgData name="Josh Franco" userId="822d8fe80610f946" providerId="LiveId" clId="{4F147FE9-7040-4EE5-8FC8-1625C4EDD6BE}" dt="2022-08-18T03:32:49.041" v="2601" actId="26606"/>
          <ac:graphicFrameMkLst>
            <pc:docMk/>
            <pc:sldMk cId="2980900500" sldId="267"/>
            <ac:graphicFrameMk id="57" creationId="{3F191564-E0EC-8081-2283-8C6FEF2FEAD7}"/>
          </ac:graphicFrameMkLst>
        </pc:graphicFrameChg>
        <pc:graphicFrameChg chg="add mod modGraphic">
          <ac:chgData name="Josh Franco" userId="822d8fe80610f946" providerId="LiveId" clId="{4F147FE9-7040-4EE5-8FC8-1625C4EDD6BE}" dt="2022-08-29T20:25:42.464" v="5801" actId="403"/>
          <ac:graphicFrameMkLst>
            <pc:docMk/>
            <pc:sldMk cId="2980900500" sldId="267"/>
            <ac:graphicFrameMk id="62" creationId="{DD91D00B-CB77-D00D-FEE5-A778E2ABEB26}"/>
          </ac:graphicFrameMkLst>
        </pc:graphicFrameChg>
        <pc:picChg chg="add mod">
          <ac:chgData name="Josh Franco" userId="822d8fe80610f946" providerId="LiveId" clId="{4F147FE9-7040-4EE5-8FC8-1625C4EDD6BE}" dt="2022-08-25T03:29:58.844" v="3564" actId="962"/>
          <ac:picMkLst>
            <pc:docMk/>
            <pc:sldMk cId="2980900500" sldId="267"/>
            <ac:picMk id="3" creationId="{E22DBA8D-E07B-A32D-654A-20A21117ADCA}"/>
          </ac:picMkLst>
        </pc:picChg>
        <pc:picChg chg="add del">
          <ac:chgData name="Josh Franco" userId="822d8fe80610f946" providerId="LiveId" clId="{4F147FE9-7040-4EE5-8FC8-1625C4EDD6BE}" dt="2022-08-18T03:31:57.879" v="2575" actId="26606"/>
          <ac:picMkLst>
            <pc:docMk/>
            <pc:sldMk cId="2980900500" sldId="267"/>
            <ac:picMk id="6" creationId="{1BB90108-957F-A5CA-8FB1-030463F8AD9F}"/>
          </ac:picMkLst>
        </pc:picChg>
        <pc:cxnChg chg="add del">
          <ac:chgData name="Josh Franco" userId="822d8fe80610f946" providerId="LiveId" clId="{4F147FE9-7040-4EE5-8FC8-1625C4EDD6BE}" dt="2022-08-18T03:31:55.265" v="2573" actId="26606"/>
          <ac:cxnSpMkLst>
            <pc:docMk/>
            <pc:sldMk cId="2980900500" sldId="267"/>
            <ac:cxnSpMk id="26" creationId="{C49DA8F6-BCC1-4447-B54C-57856834B94B}"/>
          </ac:cxnSpMkLst>
        </pc:cxnChg>
      </pc:sldChg>
      <pc:sldChg chg="modSp new del mod">
        <pc:chgData name="Josh Franco" userId="822d8fe80610f946" providerId="LiveId" clId="{4F147FE9-7040-4EE5-8FC8-1625C4EDD6BE}" dt="2022-08-18T03:39:24.231" v="2927" actId="47"/>
        <pc:sldMkLst>
          <pc:docMk/>
          <pc:sldMk cId="1711385493" sldId="268"/>
        </pc:sldMkLst>
        <pc:spChg chg="mod">
          <ac:chgData name="Josh Franco" userId="822d8fe80610f946" providerId="LiveId" clId="{4F147FE9-7040-4EE5-8FC8-1625C4EDD6BE}" dt="2022-08-18T03:39:21.796" v="2926" actId="20577"/>
          <ac:spMkLst>
            <pc:docMk/>
            <pc:sldMk cId="1711385493" sldId="268"/>
            <ac:spMk id="2" creationId="{732C27AE-655B-08E0-2DB4-07D3E4409F58}"/>
          </ac:spMkLst>
        </pc:spChg>
      </pc:sldChg>
      <pc:sldChg chg="addSp delSp modSp new mod setBg">
        <pc:chgData name="Josh Franco" userId="822d8fe80610f946" providerId="LiveId" clId="{4F147FE9-7040-4EE5-8FC8-1625C4EDD6BE}" dt="2022-08-25T03:30:06.206" v="3566" actId="962"/>
        <pc:sldMkLst>
          <pc:docMk/>
          <pc:sldMk cId="2251835579" sldId="268"/>
        </pc:sldMkLst>
        <pc:spChg chg="mod">
          <ac:chgData name="Josh Franco" userId="822d8fe80610f946" providerId="LiveId" clId="{4F147FE9-7040-4EE5-8FC8-1625C4EDD6BE}" dt="2022-08-25T03:21:25.225" v="3355" actId="26606"/>
          <ac:spMkLst>
            <pc:docMk/>
            <pc:sldMk cId="2251835579" sldId="268"/>
            <ac:spMk id="2" creationId="{CB13A02C-0236-CAD0-8E1F-27D5E54EE2A5}"/>
          </ac:spMkLst>
        </pc:spChg>
        <pc:spChg chg="del mod">
          <ac:chgData name="Josh Franco" userId="822d8fe80610f946" providerId="LiveId" clId="{4F147FE9-7040-4EE5-8FC8-1625C4EDD6BE}" dt="2022-08-18T03:41:03.001" v="3098" actId="26606"/>
          <ac:spMkLst>
            <pc:docMk/>
            <pc:sldMk cId="2251835579" sldId="268"/>
            <ac:spMk id="3" creationId="{D7E4B66F-3FE8-349D-7264-E44C5FB4F0B3}"/>
          </ac:spMkLst>
        </pc:spChg>
        <pc:spChg chg="add del mod">
          <ac:chgData name="Josh Franco" userId="822d8fe80610f946" providerId="LiveId" clId="{4F147FE9-7040-4EE5-8FC8-1625C4EDD6BE}" dt="2022-08-25T03:21:25.225" v="3355" actId="26606"/>
          <ac:spMkLst>
            <pc:docMk/>
            <pc:sldMk cId="2251835579" sldId="268"/>
            <ac:spMk id="4" creationId="{FD10851C-5593-4A90-6B87-D2127262A5A0}"/>
          </ac:spMkLst>
        </pc:spChg>
        <pc:spChg chg="add del mod ord">
          <ac:chgData name="Josh Franco" userId="822d8fe80610f946" providerId="LiveId" clId="{4F147FE9-7040-4EE5-8FC8-1625C4EDD6BE}" dt="2022-08-25T03:21:25.225" v="3355" actId="26606"/>
          <ac:spMkLst>
            <pc:docMk/>
            <pc:sldMk cId="2251835579" sldId="268"/>
            <ac:spMk id="6" creationId="{350A5CE4-6E56-50BB-C0FB-588C0ACE5822}"/>
          </ac:spMkLst>
        </pc:spChg>
        <pc:spChg chg="add del">
          <ac:chgData name="Josh Franco" userId="822d8fe80610f946" providerId="LiveId" clId="{4F147FE9-7040-4EE5-8FC8-1625C4EDD6BE}" dt="2022-08-18T03:42:48.107" v="3261" actId="26606"/>
          <ac:spMkLst>
            <pc:docMk/>
            <pc:sldMk cId="2251835579" sldId="268"/>
            <ac:spMk id="9" creationId="{CB5AA8A5-25CC-4295-892F-367FCDAF2BF6}"/>
          </ac:spMkLst>
        </pc:spChg>
        <pc:spChg chg="add del">
          <ac:chgData name="Josh Franco" userId="822d8fe80610f946" providerId="LiveId" clId="{4F147FE9-7040-4EE5-8FC8-1625C4EDD6BE}" dt="2022-08-18T03:42:48.107" v="3261" actId="26606"/>
          <ac:spMkLst>
            <pc:docMk/>
            <pc:sldMk cId="2251835579" sldId="268"/>
            <ac:spMk id="22" creationId="{24C6BC13-FB1E-48CC-B421-3D06039728B4}"/>
          </ac:spMkLst>
        </pc:spChg>
        <pc:spChg chg="add del">
          <ac:chgData name="Josh Franco" userId="822d8fe80610f946" providerId="LiveId" clId="{4F147FE9-7040-4EE5-8FC8-1625C4EDD6BE}" dt="2022-08-18T03:42:35.314" v="3258" actId="26606"/>
          <ac:spMkLst>
            <pc:docMk/>
            <pc:sldMk cId="2251835579" sldId="268"/>
            <ac:spMk id="27" creationId="{45B71F80-1F92-4074-84D9-16A062B215B3}"/>
          </ac:spMkLst>
        </pc:spChg>
        <pc:spChg chg="add del">
          <ac:chgData name="Josh Franco" userId="822d8fe80610f946" providerId="LiveId" clId="{4F147FE9-7040-4EE5-8FC8-1625C4EDD6BE}" dt="2022-08-18T03:42:35.314" v="3258" actId="26606"/>
          <ac:spMkLst>
            <pc:docMk/>
            <pc:sldMk cId="2251835579" sldId="268"/>
            <ac:spMk id="29" creationId="{7209C9DA-6E0D-46D9-8275-C52222D8CCAC}"/>
          </ac:spMkLst>
        </pc:spChg>
        <pc:spChg chg="add del">
          <ac:chgData name="Josh Franco" userId="822d8fe80610f946" providerId="LiveId" clId="{4F147FE9-7040-4EE5-8FC8-1625C4EDD6BE}" dt="2022-08-18T03:42:35.314" v="3258" actId="26606"/>
          <ac:spMkLst>
            <pc:docMk/>
            <pc:sldMk cId="2251835579" sldId="268"/>
            <ac:spMk id="31" creationId="{3EB57A4D-E0D0-46DA-B339-F24CA46FA70B}"/>
          </ac:spMkLst>
        </pc:spChg>
        <pc:spChg chg="add del">
          <ac:chgData name="Josh Franco" userId="822d8fe80610f946" providerId="LiveId" clId="{4F147FE9-7040-4EE5-8FC8-1625C4EDD6BE}" dt="2022-08-25T03:21:25.256" v="3357" actId="26606"/>
          <ac:spMkLst>
            <pc:docMk/>
            <pc:sldMk cId="2251835579" sldId="268"/>
            <ac:spMk id="39" creationId="{03E8462A-FEBA-4848-81CC-3F8DA3E477BE}"/>
          </ac:spMkLst>
        </pc:spChg>
        <pc:spChg chg="add del">
          <ac:chgData name="Josh Franco" userId="822d8fe80610f946" providerId="LiveId" clId="{4F147FE9-7040-4EE5-8FC8-1625C4EDD6BE}" dt="2022-08-25T03:21:25.256" v="3357" actId="26606"/>
          <ac:spMkLst>
            <pc:docMk/>
            <pc:sldMk cId="2251835579" sldId="268"/>
            <ac:spMk id="52" creationId="{7941F9B1-B01B-4A84-89D9-B169AEB4E456}"/>
          </ac:spMkLst>
        </pc:spChg>
        <pc:spChg chg="add del">
          <ac:chgData name="Josh Franco" userId="822d8fe80610f946" providerId="LiveId" clId="{4F147FE9-7040-4EE5-8FC8-1625C4EDD6BE}" dt="2022-08-25T03:21:14.669" v="3351" actId="26606"/>
          <ac:spMkLst>
            <pc:docMk/>
            <pc:sldMk cId="2251835579" sldId="268"/>
            <ac:spMk id="57" creationId="{3BCB5F6A-9EB0-40B0-9D13-3023E9A20508}"/>
          </ac:spMkLst>
        </pc:spChg>
        <pc:spChg chg="add del">
          <ac:chgData name="Josh Franco" userId="822d8fe80610f946" providerId="LiveId" clId="{4F147FE9-7040-4EE5-8FC8-1625C4EDD6BE}" dt="2022-08-25T03:21:22.703" v="3353" actId="26606"/>
          <ac:spMkLst>
            <pc:docMk/>
            <pc:sldMk cId="2251835579" sldId="268"/>
            <ac:spMk id="59" creationId="{62423CA5-E2E1-4789-B759-9906C1C94063}"/>
          </ac:spMkLst>
        </pc:spChg>
        <pc:spChg chg="add del">
          <ac:chgData name="Josh Franco" userId="822d8fe80610f946" providerId="LiveId" clId="{4F147FE9-7040-4EE5-8FC8-1625C4EDD6BE}" dt="2022-08-25T03:21:22.703" v="3353" actId="26606"/>
          <ac:spMkLst>
            <pc:docMk/>
            <pc:sldMk cId="2251835579" sldId="268"/>
            <ac:spMk id="60" creationId="{9F4444CE-BC8D-4D61-B303-4C05614E62AB}"/>
          </ac:spMkLst>
        </pc:spChg>
        <pc:spChg chg="add del">
          <ac:chgData name="Josh Franco" userId="822d8fe80610f946" providerId="LiveId" clId="{4F147FE9-7040-4EE5-8FC8-1625C4EDD6BE}" dt="2022-08-25T03:21:22.703" v="3353" actId="26606"/>
          <ac:spMkLst>
            <pc:docMk/>
            <pc:sldMk cId="2251835579" sldId="268"/>
            <ac:spMk id="61" creationId="{73772B81-181F-48B7-8826-4D9686D15DF5}"/>
          </ac:spMkLst>
        </pc:spChg>
        <pc:spChg chg="add del">
          <ac:chgData name="Josh Franco" userId="822d8fe80610f946" providerId="LiveId" clId="{4F147FE9-7040-4EE5-8FC8-1625C4EDD6BE}" dt="2022-08-25T03:21:22.703" v="3353" actId="26606"/>
          <ac:spMkLst>
            <pc:docMk/>
            <pc:sldMk cId="2251835579" sldId="268"/>
            <ac:spMk id="63" creationId="{B2205F6E-03C6-4E92-877C-E2482F6599AA}"/>
          </ac:spMkLst>
        </pc:spChg>
        <pc:spChg chg="add del">
          <ac:chgData name="Josh Franco" userId="822d8fe80610f946" providerId="LiveId" clId="{4F147FE9-7040-4EE5-8FC8-1625C4EDD6BE}" dt="2022-08-25T03:21:25.225" v="3355" actId="26606"/>
          <ac:spMkLst>
            <pc:docMk/>
            <pc:sldMk cId="2251835579" sldId="268"/>
            <ac:spMk id="65" creationId="{3BCB5F6A-9EB0-40B0-9D13-3023E9A20508}"/>
          </ac:spMkLst>
        </pc:spChg>
        <pc:spChg chg="add">
          <ac:chgData name="Josh Franco" userId="822d8fe80610f946" providerId="LiveId" clId="{4F147FE9-7040-4EE5-8FC8-1625C4EDD6BE}" dt="2022-08-25T03:21:25.256" v="3357" actId="26606"/>
          <ac:spMkLst>
            <pc:docMk/>
            <pc:sldMk cId="2251835579" sldId="268"/>
            <ac:spMk id="76" creationId="{03E8462A-FEBA-4848-81CC-3F8DA3E477BE}"/>
          </ac:spMkLst>
        </pc:spChg>
        <pc:spChg chg="add">
          <ac:chgData name="Josh Franco" userId="822d8fe80610f946" providerId="LiveId" clId="{4F147FE9-7040-4EE5-8FC8-1625C4EDD6BE}" dt="2022-08-25T03:21:25.256" v="3357" actId="26606"/>
          <ac:spMkLst>
            <pc:docMk/>
            <pc:sldMk cId="2251835579" sldId="268"/>
            <ac:spMk id="86" creationId="{7941F9B1-B01B-4A84-89D9-B169AEB4E456}"/>
          </ac:spMkLst>
        </pc:spChg>
        <pc:grpChg chg="add del">
          <ac:chgData name="Josh Franco" userId="822d8fe80610f946" providerId="LiveId" clId="{4F147FE9-7040-4EE5-8FC8-1625C4EDD6BE}" dt="2022-08-18T03:42:48.107" v="3261" actId="26606"/>
          <ac:grpSpMkLst>
            <pc:docMk/>
            <pc:sldMk cId="2251835579" sldId="268"/>
            <ac:grpSpMk id="11" creationId="{09DD65AA-8280-4962-92F3-DF1CB53349DB}"/>
          </ac:grpSpMkLst>
        </pc:grpChg>
        <pc:grpChg chg="add del">
          <ac:chgData name="Josh Franco" userId="822d8fe80610f946" providerId="LiveId" clId="{4F147FE9-7040-4EE5-8FC8-1625C4EDD6BE}" dt="2022-08-25T03:21:25.256" v="3357" actId="26606"/>
          <ac:grpSpMkLst>
            <pc:docMk/>
            <pc:sldMk cId="2251835579" sldId="268"/>
            <ac:grpSpMk id="24" creationId="{A4D026A2-7476-44B0-9648-BB98882F7BA3}"/>
          </ac:grpSpMkLst>
        </pc:grpChg>
        <pc:grpChg chg="add del">
          <ac:chgData name="Josh Franco" userId="822d8fe80610f946" providerId="LiveId" clId="{4F147FE9-7040-4EE5-8FC8-1625C4EDD6BE}" dt="2022-08-25T03:21:25.256" v="3357" actId="26606"/>
          <ac:grpSpMkLst>
            <pc:docMk/>
            <pc:sldMk cId="2251835579" sldId="268"/>
            <ac:grpSpMk id="41" creationId="{2109F83F-40FE-4DB3-84CC-09FB3340D06D}"/>
          </ac:grpSpMkLst>
        </pc:grpChg>
        <pc:grpChg chg="add">
          <ac:chgData name="Josh Franco" userId="822d8fe80610f946" providerId="LiveId" clId="{4F147FE9-7040-4EE5-8FC8-1625C4EDD6BE}" dt="2022-08-25T03:21:25.256" v="3357" actId="26606"/>
          <ac:grpSpMkLst>
            <pc:docMk/>
            <pc:sldMk cId="2251835579" sldId="268"/>
            <ac:grpSpMk id="67" creationId="{A4D026A2-7476-44B0-9648-BB98882F7BA3}"/>
          </ac:grpSpMkLst>
        </pc:grpChg>
        <pc:grpChg chg="add">
          <ac:chgData name="Josh Franco" userId="822d8fe80610f946" providerId="LiveId" clId="{4F147FE9-7040-4EE5-8FC8-1625C4EDD6BE}" dt="2022-08-25T03:21:25.256" v="3357" actId="26606"/>
          <ac:grpSpMkLst>
            <pc:docMk/>
            <pc:sldMk cId="2251835579" sldId="268"/>
            <ac:grpSpMk id="77" creationId="{2109F83F-40FE-4DB3-84CC-09FB3340D06D}"/>
          </ac:grpSpMkLst>
        </pc:grpChg>
        <pc:graphicFrameChg chg="add mod ord modGraphic">
          <ac:chgData name="Josh Franco" userId="822d8fe80610f946" providerId="LiveId" clId="{4F147FE9-7040-4EE5-8FC8-1625C4EDD6BE}" dt="2022-08-25T03:21:25.256" v="3357" actId="26606"/>
          <ac:graphicFrameMkLst>
            <pc:docMk/>
            <pc:sldMk cId="2251835579" sldId="268"/>
            <ac:graphicFrameMk id="5" creationId="{3E3FC82C-8ABD-52B5-11CC-BD40F37B84C6}"/>
          </ac:graphicFrameMkLst>
        </pc:graphicFrameChg>
        <pc:picChg chg="add del mod">
          <ac:chgData name="Josh Franco" userId="822d8fe80610f946" providerId="LiveId" clId="{4F147FE9-7040-4EE5-8FC8-1625C4EDD6BE}" dt="2022-08-25T03:20:49.560" v="3337" actId="478"/>
          <ac:picMkLst>
            <pc:docMk/>
            <pc:sldMk cId="2251835579" sldId="268"/>
            <ac:picMk id="7" creationId="{593FFCDC-34F5-80D6-19B9-612834A4AF92}"/>
          </ac:picMkLst>
        </pc:picChg>
        <pc:picChg chg="add del mod">
          <ac:chgData name="Josh Franco" userId="822d8fe80610f946" providerId="LiveId" clId="{4F147FE9-7040-4EE5-8FC8-1625C4EDD6BE}" dt="2022-08-25T03:20:41.338" v="3335" actId="478"/>
          <ac:picMkLst>
            <pc:docMk/>
            <pc:sldMk cId="2251835579" sldId="268"/>
            <ac:picMk id="9" creationId="{C0B48EA3-4300-6E1B-8250-6CD053A0B422}"/>
          </ac:picMkLst>
        </pc:picChg>
        <pc:picChg chg="add mod ord">
          <ac:chgData name="Josh Franco" userId="822d8fe80610f946" providerId="LiveId" clId="{4F147FE9-7040-4EE5-8FC8-1625C4EDD6BE}" dt="2022-08-25T03:30:06.206" v="3566" actId="962"/>
          <ac:picMkLst>
            <pc:docMk/>
            <pc:sldMk cId="2251835579" sldId="268"/>
            <ac:picMk id="11" creationId="{4E90A1E5-A459-E08B-B34F-848414D424EB}"/>
          </ac:picMkLst>
        </pc:picChg>
        <pc:cxnChg chg="mod replId">
          <ac:chgData name="Josh Franco" userId="822d8fe80610f946" providerId="LiveId" clId="{4F147FE9-7040-4EE5-8FC8-1625C4EDD6BE}" dt="2022-08-25T03:21:25.226" v="3356" actId="26606"/>
          <ac:cxnSpMkLst>
            <pc:docMk/>
            <pc:sldMk cId="2251835579" sldId="268"/>
            <ac:cxnSpMk id="87" creationId="{48F8FC21-0A44-4045-95A1-B7935DBC603D}"/>
          </ac:cxnSpMkLst>
        </pc:cxnChg>
        <pc:cxnChg chg="mod replId">
          <ac:chgData name="Josh Franco" userId="822d8fe80610f946" providerId="LiveId" clId="{4F147FE9-7040-4EE5-8FC8-1625C4EDD6BE}" dt="2022-08-25T03:21:25.226" v="3356" actId="26606"/>
          <ac:cxnSpMkLst>
            <pc:docMk/>
            <pc:sldMk cId="2251835579" sldId="268"/>
            <ac:cxnSpMk id="88" creationId="{0209B962-CD29-4D46-A7B0-10F6C7CF1C0F}"/>
          </ac:cxnSpMkLst>
        </pc:cxnChg>
        <pc:cxnChg chg="mod replId">
          <ac:chgData name="Josh Franco" userId="822d8fe80610f946" providerId="LiveId" clId="{4F147FE9-7040-4EE5-8FC8-1625C4EDD6BE}" dt="2022-08-25T03:21:25.226" v="3356" actId="26606"/>
          <ac:cxnSpMkLst>
            <pc:docMk/>
            <pc:sldMk cId="2251835579" sldId="268"/>
            <ac:cxnSpMk id="89" creationId="{1DE492D7-C3C3-48FF-80C8-37021EA0262F}"/>
          </ac:cxnSpMkLst>
        </pc:cxnChg>
      </pc:sldChg>
      <pc:sldChg chg="addSp delSp modSp new mod setBg modClrScheme chgLayout">
        <pc:chgData name="Josh Franco" userId="822d8fe80610f946" providerId="LiveId" clId="{4F147FE9-7040-4EE5-8FC8-1625C4EDD6BE}" dt="2022-08-25T03:30:02.132" v="3565" actId="962"/>
        <pc:sldMkLst>
          <pc:docMk/>
          <pc:sldMk cId="822433647" sldId="269"/>
        </pc:sldMkLst>
        <pc:spChg chg="mod ord">
          <ac:chgData name="Josh Franco" userId="822d8fe80610f946" providerId="LiveId" clId="{4F147FE9-7040-4EE5-8FC8-1625C4EDD6BE}" dt="2022-08-25T03:20:36.330" v="3334" actId="26606"/>
          <ac:spMkLst>
            <pc:docMk/>
            <pc:sldMk cId="822433647" sldId="269"/>
            <ac:spMk id="2" creationId="{26FFCB09-97B0-929F-2314-B61334E9AD7D}"/>
          </ac:spMkLst>
        </pc:spChg>
        <pc:spChg chg="del mod ord">
          <ac:chgData name="Josh Franco" userId="822d8fe80610f946" providerId="LiveId" clId="{4F147FE9-7040-4EE5-8FC8-1625C4EDD6BE}" dt="2022-08-25T03:18:55.089" v="3299" actId="700"/>
          <ac:spMkLst>
            <pc:docMk/>
            <pc:sldMk cId="822433647" sldId="269"/>
            <ac:spMk id="3" creationId="{4CE76451-7737-DE3A-7E11-603314C99BC1}"/>
          </ac:spMkLst>
        </pc:spChg>
        <pc:spChg chg="mod ord">
          <ac:chgData name="Josh Franco" userId="822d8fe80610f946" providerId="LiveId" clId="{4F147FE9-7040-4EE5-8FC8-1625C4EDD6BE}" dt="2022-08-25T03:20:36.330" v="3334" actId="26606"/>
          <ac:spMkLst>
            <pc:docMk/>
            <pc:sldMk cId="822433647" sldId="269"/>
            <ac:spMk id="4" creationId="{96D4CC00-675A-50F1-7440-2FC1E2AB5713}"/>
          </ac:spMkLst>
        </pc:spChg>
        <pc:spChg chg="mod ord">
          <ac:chgData name="Josh Franco" userId="822d8fe80610f946" providerId="LiveId" clId="{4F147FE9-7040-4EE5-8FC8-1625C4EDD6BE}" dt="2022-08-25T03:19:03.227" v="3310" actId="26606"/>
          <ac:spMkLst>
            <pc:docMk/>
            <pc:sldMk cId="822433647" sldId="269"/>
            <ac:spMk id="5" creationId="{40500881-4259-35DE-B171-90C612397DAB}"/>
          </ac:spMkLst>
        </pc:spChg>
        <pc:spChg chg="add mod ord">
          <ac:chgData name="Josh Franco" userId="822d8fe80610f946" providerId="LiveId" clId="{4F147FE9-7040-4EE5-8FC8-1625C4EDD6BE}" dt="2022-08-25T03:20:36.330" v="3334" actId="26606"/>
          <ac:spMkLst>
            <pc:docMk/>
            <pc:sldMk cId="822433647" sldId="269"/>
            <ac:spMk id="6" creationId="{0E6A7C53-5E04-EB84-92F5-FEDE43CDD2B1}"/>
          </ac:spMkLst>
        </pc:spChg>
        <pc:spChg chg="add">
          <ac:chgData name="Josh Franco" userId="822d8fe80610f946" providerId="LiveId" clId="{4F147FE9-7040-4EE5-8FC8-1625C4EDD6BE}" dt="2022-08-25T03:20:36.330" v="3334" actId="26606"/>
          <ac:spMkLst>
            <pc:docMk/>
            <pc:sldMk cId="822433647" sldId="269"/>
            <ac:spMk id="54" creationId="{DC99427B-A97E-40A3-B1FD-4557346C6A91}"/>
          </ac:spMkLst>
        </pc:spChg>
        <pc:grpChg chg="add del">
          <ac:chgData name="Josh Franco" userId="822d8fe80610f946" providerId="LiveId" clId="{4F147FE9-7040-4EE5-8FC8-1625C4EDD6BE}" dt="2022-08-25T03:19:13.898" v="3313" actId="26606"/>
          <ac:grpSpMkLst>
            <pc:docMk/>
            <pc:sldMk cId="822433647" sldId="269"/>
            <ac:grpSpMk id="12" creationId="{A5AFB369-4673-4727-A7CD-D86AFE0AE069}"/>
          </ac:grpSpMkLst>
        </pc:grpChg>
        <pc:grpChg chg="add del">
          <ac:chgData name="Josh Franco" userId="822d8fe80610f946" providerId="LiveId" clId="{4F147FE9-7040-4EE5-8FC8-1625C4EDD6BE}" dt="2022-08-25T03:20:36.330" v="3334" actId="26606"/>
          <ac:grpSpMkLst>
            <pc:docMk/>
            <pc:sldMk cId="822433647" sldId="269"/>
            <ac:grpSpMk id="27" creationId="{A5AFB369-4673-4727-A7CD-D86AFE0AE069}"/>
          </ac:grpSpMkLst>
        </pc:grpChg>
        <pc:grpChg chg="add">
          <ac:chgData name="Josh Franco" userId="822d8fe80610f946" providerId="LiveId" clId="{4F147FE9-7040-4EE5-8FC8-1625C4EDD6BE}" dt="2022-08-25T03:20:36.330" v="3334" actId="26606"/>
          <ac:grpSpMkLst>
            <pc:docMk/>
            <pc:sldMk cId="822433647" sldId="269"/>
            <ac:grpSpMk id="42" creationId="{4815A7B4-532E-48C9-AC24-D78ACF3339DB}"/>
          </ac:grpSpMkLst>
        </pc:grpChg>
        <pc:picChg chg="add mod ord">
          <ac:chgData name="Josh Franco" userId="822d8fe80610f946" providerId="LiveId" clId="{4F147FE9-7040-4EE5-8FC8-1625C4EDD6BE}" dt="2022-08-25T03:30:02.132" v="3565" actId="962"/>
          <ac:picMkLst>
            <pc:docMk/>
            <pc:sldMk cId="822433647" sldId="269"/>
            <ac:picMk id="7" creationId="{30560A38-E100-F369-278B-E7EE34AC6904}"/>
          </ac:picMkLst>
        </pc:picChg>
        <pc:picChg chg="add del mod">
          <ac:chgData name="Josh Franco" userId="822d8fe80610f946" providerId="LiveId" clId="{4F147FE9-7040-4EE5-8FC8-1625C4EDD6BE}" dt="2022-08-25T03:20:32.622" v="3332" actId="478"/>
          <ac:picMkLst>
            <pc:docMk/>
            <pc:sldMk cId="822433647" sldId="269"/>
            <ac:picMk id="8" creationId="{CBB74606-31E6-E919-4C23-CD05D0C4FA41}"/>
          </ac:picMkLst>
        </pc:picChg>
      </pc:sldChg>
      <pc:sldChg chg="delSp modSp add mod setBg delDesignElem">
        <pc:chgData name="Josh Franco" userId="822d8fe80610f946" providerId="LiveId" clId="{4F147FE9-7040-4EE5-8FC8-1625C4EDD6BE}" dt="2022-08-25T03:32:16.263" v="3819" actId="962"/>
        <pc:sldMkLst>
          <pc:docMk/>
          <pc:sldMk cId="1585814945" sldId="270"/>
        </pc:sldMkLst>
        <pc:spChg chg="mod">
          <ac:chgData name="Josh Franco" userId="822d8fe80610f946" providerId="LiveId" clId="{4F147FE9-7040-4EE5-8FC8-1625C4EDD6BE}" dt="2022-08-25T03:32:05.835" v="3818" actId="20577"/>
          <ac:spMkLst>
            <pc:docMk/>
            <pc:sldMk cId="1585814945" sldId="270"/>
            <ac:spMk id="2" creationId="{CB13A02C-0236-CAD0-8E1F-27D5E54EE2A5}"/>
          </ac:spMkLst>
        </pc:spChg>
        <pc:spChg chg="del">
          <ac:chgData name="Josh Franco" userId="822d8fe80610f946" providerId="LiveId" clId="{4F147FE9-7040-4EE5-8FC8-1625C4EDD6BE}" dt="2022-08-25T03:23:28.764" v="3418"/>
          <ac:spMkLst>
            <pc:docMk/>
            <pc:sldMk cId="1585814945" sldId="270"/>
            <ac:spMk id="76" creationId="{03E8462A-FEBA-4848-81CC-3F8DA3E477BE}"/>
          </ac:spMkLst>
        </pc:spChg>
        <pc:spChg chg="del">
          <ac:chgData name="Josh Franco" userId="822d8fe80610f946" providerId="LiveId" clId="{4F147FE9-7040-4EE5-8FC8-1625C4EDD6BE}" dt="2022-08-25T03:23:28.764" v="3418"/>
          <ac:spMkLst>
            <pc:docMk/>
            <pc:sldMk cId="1585814945" sldId="270"/>
            <ac:spMk id="86" creationId="{7941F9B1-B01B-4A84-89D9-B169AEB4E456}"/>
          </ac:spMkLst>
        </pc:spChg>
        <pc:grpChg chg="del">
          <ac:chgData name="Josh Franco" userId="822d8fe80610f946" providerId="LiveId" clId="{4F147FE9-7040-4EE5-8FC8-1625C4EDD6BE}" dt="2022-08-25T03:23:28.764" v="3418"/>
          <ac:grpSpMkLst>
            <pc:docMk/>
            <pc:sldMk cId="1585814945" sldId="270"/>
            <ac:grpSpMk id="67" creationId="{A4D026A2-7476-44B0-9648-BB98882F7BA3}"/>
          </ac:grpSpMkLst>
        </pc:grpChg>
        <pc:grpChg chg="del">
          <ac:chgData name="Josh Franco" userId="822d8fe80610f946" providerId="LiveId" clId="{4F147FE9-7040-4EE5-8FC8-1625C4EDD6BE}" dt="2022-08-25T03:23:28.764" v="3418"/>
          <ac:grpSpMkLst>
            <pc:docMk/>
            <pc:sldMk cId="1585814945" sldId="270"/>
            <ac:grpSpMk id="77" creationId="{2109F83F-40FE-4DB3-84CC-09FB3340D06D}"/>
          </ac:grpSpMkLst>
        </pc:grpChg>
        <pc:picChg chg="mod">
          <ac:chgData name="Josh Franco" userId="822d8fe80610f946" providerId="LiveId" clId="{4F147FE9-7040-4EE5-8FC8-1625C4EDD6BE}" dt="2022-08-25T03:32:16.263" v="3819" actId="962"/>
          <ac:picMkLst>
            <pc:docMk/>
            <pc:sldMk cId="1585814945" sldId="270"/>
            <ac:picMk id="11" creationId="{4E90A1E5-A459-E08B-B34F-848414D424EB}"/>
          </ac:picMkLst>
        </pc:picChg>
      </pc:sldChg>
      <pc:sldChg chg="addSp delSp modSp add mod setBg setClrOvrMap delDesignElem">
        <pc:chgData name="Josh Franco" userId="822d8fe80610f946" providerId="LiveId" clId="{4F147FE9-7040-4EE5-8FC8-1625C4EDD6BE}" dt="2022-08-27T20:18:35.827" v="4252" actId="20577"/>
        <pc:sldMkLst>
          <pc:docMk/>
          <pc:sldMk cId="4016451838" sldId="271"/>
        </pc:sldMkLst>
        <pc:spChg chg="mod ord">
          <ac:chgData name="Josh Franco" userId="822d8fe80610f946" providerId="LiveId" clId="{4F147FE9-7040-4EE5-8FC8-1625C4EDD6BE}" dt="2022-08-27T20:16:01.922" v="3827" actId="26606"/>
          <ac:spMkLst>
            <pc:docMk/>
            <pc:sldMk cId="4016451838" sldId="271"/>
            <ac:spMk id="2" creationId="{0B1A83CE-441B-2048-66F4-E34ED6B568B3}"/>
          </ac:spMkLst>
        </pc:spChg>
        <pc:spChg chg="mod ord">
          <ac:chgData name="Josh Franco" userId="822d8fe80610f946" providerId="LiveId" clId="{4F147FE9-7040-4EE5-8FC8-1625C4EDD6BE}" dt="2022-08-27T20:18:35.827" v="4252" actId="20577"/>
          <ac:spMkLst>
            <pc:docMk/>
            <pc:sldMk cId="4016451838" sldId="271"/>
            <ac:spMk id="3" creationId="{09D6B58C-F93C-3588-A54B-43EE7C69A486}"/>
          </ac:spMkLst>
        </pc:spChg>
        <pc:spChg chg="mod">
          <ac:chgData name="Josh Franco" userId="822d8fe80610f946" providerId="LiveId" clId="{4F147FE9-7040-4EE5-8FC8-1625C4EDD6BE}" dt="2022-08-27T20:16:01.922" v="3827" actId="26606"/>
          <ac:spMkLst>
            <pc:docMk/>
            <pc:sldMk cId="4016451838" sldId="271"/>
            <ac:spMk id="4" creationId="{1171A48D-1C1D-59BA-6C99-12285EFAFAD3}"/>
          </ac:spMkLst>
        </pc:spChg>
        <pc:spChg chg="mod">
          <ac:chgData name="Josh Franco" userId="822d8fe80610f946" providerId="LiveId" clId="{4F147FE9-7040-4EE5-8FC8-1625C4EDD6BE}" dt="2022-08-27T20:16:01.922" v="3827" actId="26606"/>
          <ac:spMkLst>
            <pc:docMk/>
            <pc:sldMk cId="4016451838" sldId="271"/>
            <ac:spMk id="11" creationId="{9DA0525D-7899-0C79-845E-6B47AF3993A4}"/>
          </ac:spMkLst>
        </pc:spChg>
        <pc:spChg chg="add">
          <ac:chgData name="Josh Franco" userId="822d8fe80610f946" providerId="LiveId" clId="{4F147FE9-7040-4EE5-8FC8-1625C4EDD6BE}" dt="2022-08-27T20:16:01.922" v="3827" actId="26606"/>
          <ac:spMkLst>
            <pc:docMk/>
            <pc:sldMk cId="4016451838" sldId="271"/>
            <ac:spMk id="16" creationId="{A65AC7D1-EAA9-48F5-B509-60A7F50BF703}"/>
          </ac:spMkLst>
        </pc:spChg>
        <pc:spChg chg="add">
          <ac:chgData name="Josh Franco" userId="822d8fe80610f946" providerId="LiveId" clId="{4F147FE9-7040-4EE5-8FC8-1625C4EDD6BE}" dt="2022-08-27T20:16:01.922" v="3827" actId="26606"/>
          <ac:spMkLst>
            <pc:docMk/>
            <pc:sldMk cId="4016451838" sldId="271"/>
            <ac:spMk id="18" creationId="{D6320AF9-619A-4175-865B-5663E1AEF4C5}"/>
          </ac:spMkLst>
        </pc:spChg>
        <pc:spChg chg="add del">
          <ac:chgData name="Josh Franco" userId="822d8fe80610f946" providerId="LiveId" clId="{4F147FE9-7040-4EE5-8FC8-1625C4EDD6BE}" dt="2022-08-27T20:16:01.909" v="3826" actId="26606"/>
          <ac:spMkLst>
            <pc:docMk/>
            <pc:sldMk cId="4016451838" sldId="271"/>
            <ac:spMk id="21" creationId="{3F088236-D655-4F88-B238-E16762358025}"/>
          </ac:spMkLst>
        </pc:spChg>
        <pc:spChg chg="add del">
          <ac:chgData name="Josh Franco" userId="822d8fe80610f946" providerId="LiveId" clId="{4F147FE9-7040-4EE5-8FC8-1625C4EDD6BE}" dt="2022-08-27T20:16:01.909" v="3826" actId="26606"/>
          <ac:spMkLst>
            <pc:docMk/>
            <pc:sldMk cId="4016451838" sldId="271"/>
            <ac:spMk id="23" creationId="{3DAC0C92-199E-475C-9390-119A9B027276}"/>
          </ac:spMkLst>
        </pc:spChg>
        <pc:spChg chg="add">
          <ac:chgData name="Josh Franco" userId="822d8fe80610f946" providerId="LiveId" clId="{4F147FE9-7040-4EE5-8FC8-1625C4EDD6BE}" dt="2022-08-27T20:16:01.922" v="3827" actId="26606"/>
          <ac:spMkLst>
            <pc:docMk/>
            <pc:sldMk cId="4016451838" sldId="271"/>
            <ac:spMk id="24" creationId="{7E018740-5C2B-4A41-AC1A-7E68D1EC1954}"/>
          </ac:spMkLst>
        </pc:spChg>
        <pc:spChg chg="add del">
          <ac:chgData name="Josh Franco" userId="822d8fe80610f946" providerId="LiveId" clId="{4F147FE9-7040-4EE5-8FC8-1625C4EDD6BE}" dt="2022-08-27T20:16:01.909" v="3826" actId="26606"/>
          <ac:spMkLst>
            <pc:docMk/>
            <pc:sldMk cId="4016451838" sldId="271"/>
            <ac:spMk id="25" creationId="{C4CFB339-0ED8-4FE2-9EF1-6D1375B8499B}"/>
          </ac:spMkLst>
        </pc:spChg>
        <pc:spChg chg="add">
          <ac:chgData name="Josh Franco" userId="822d8fe80610f946" providerId="LiveId" clId="{4F147FE9-7040-4EE5-8FC8-1625C4EDD6BE}" dt="2022-08-27T20:16:01.922" v="3827" actId="26606"/>
          <ac:spMkLst>
            <pc:docMk/>
            <pc:sldMk cId="4016451838" sldId="271"/>
            <ac:spMk id="26" creationId="{166F75A4-C475-4941-8EE2-B80A06A2C1BB}"/>
          </ac:spMkLst>
        </pc:spChg>
        <pc:spChg chg="add del">
          <ac:chgData name="Josh Franco" userId="822d8fe80610f946" providerId="LiveId" clId="{4F147FE9-7040-4EE5-8FC8-1625C4EDD6BE}" dt="2022-08-27T20:16:01.909" v="3826" actId="26606"/>
          <ac:spMkLst>
            <pc:docMk/>
            <pc:sldMk cId="4016451838" sldId="271"/>
            <ac:spMk id="27" creationId="{31896C80-2069-4431-9C19-83B913734490}"/>
          </ac:spMkLst>
        </pc:spChg>
        <pc:spChg chg="add">
          <ac:chgData name="Josh Franco" userId="822d8fe80610f946" providerId="LiveId" clId="{4F147FE9-7040-4EE5-8FC8-1625C4EDD6BE}" dt="2022-08-27T20:16:01.922" v="3827" actId="26606"/>
          <ac:spMkLst>
            <pc:docMk/>
            <pc:sldMk cId="4016451838" sldId="271"/>
            <ac:spMk id="28" creationId="{A032553A-72E8-4B0D-8405-FF9771C9AF05}"/>
          </ac:spMkLst>
        </pc:spChg>
        <pc:spChg chg="add del">
          <ac:chgData name="Josh Franco" userId="822d8fe80610f946" providerId="LiveId" clId="{4F147FE9-7040-4EE5-8FC8-1625C4EDD6BE}" dt="2022-08-27T20:16:01.909" v="3826" actId="26606"/>
          <ac:spMkLst>
            <pc:docMk/>
            <pc:sldMk cId="4016451838" sldId="271"/>
            <ac:spMk id="29" creationId="{BF120A21-0841-4823-B0C4-28AEBCEF9B78}"/>
          </ac:spMkLst>
        </pc:spChg>
        <pc:spChg chg="add">
          <ac:chgData name="Josh Franco" userId="822d8fe80610f946" providerId="LiveId" clId="{4F147FE9-7040-4EE5-8FC8-1625C4EDD6BE}" dt="2022-08-27T20:16:01.922" v="3827" actId="26606"/>
          <ac:spMkLst>
            <pc:docMk/>
            <pc:sldMk cId="4016451838" sldId="271"/>
            <ac:spMk id="30" creationId="{765800AC-C3B9-498E-87BC-29FAE4C76B21}"/>
          </ac:spMkLst>
        </pc:spChg>
        <pc:spChg chg="add del">
          <ac:chgData name="Josh Franco" userId="822d8fe80610f946" providerId="LiveId" clId="{4F147FE9-7040-4EE5-8FC8-1625C4EDD6BE}" dt="2022-08-27T20:16:01.909" v="3826" actId="26606"/>
          <ac:spMkLst>
            <pc:docMk/>
            <pc:sldMk cId="4016451838" sldId="271"/>
            <ac:spMk id="31" creationId="{DBB05BAE-BBD3-4289-899F-A6851503C6B0}"/>
          </ac:spMkLst>
        </pc:spChg>
        <pc:spChg chg="add">
          <ac:chgData name="Josh Franco" userId="822d8fe80610f946" providerId="LiveId" clId="{4F147FE9-7040-4EE5-8FC8-1625C4EDD6BE}" dt="2022-08-27T20:16:01.922" v="3827" actId="26606"/>
          <ac:spMkLst>
            <pc:docMk/>
            <pc:sldMk cId="4016451838" sldId="271"/>
            <ac:spMk id="32" creationId="{1F9D6ACB-2FF4-49F9-978A-E0D5327FC635}"/>
          </ac:spMkLst>
        </pc:spChg>
        <pc:spChg chg="add del">
          <ac:chgData name="Josh Franco" userId="822d8fe80610f946" providerId="LiveId" clId="{4F147FE9-7040-4EE5-8FC8-1625C4EDD6BE}" dt="2022-08-27T20:16:01.909" v="3826" actId="26606"/>
          <ac:spMkLst>
            <pc:docMk/>
            <pc:sldMk cId="4016451838" sldId="271"/>
            <ac:spMk id="33" creationId="{9874D11C-36F5-4BBE-A490-019A54E953B0}"/>
          </ac:spMkLst>
        </pc:spChg>
        <pc:spChg chg="add">
          <ac:chgData name="Josh Franco" userId="822d8fe80610f946" providerId="LiveId" clId="{4F147FE9-7040-4EE5-8FC8-1625C4EDD6BE}" dt="2022-08-27T20:16:01.922" v="3827" actId="26606"/>
          <ac:spMkLst>
            <pc:docMk/>
            <pc:sldMk cId="4016451838" sldId="271"/>
            <ac:spMk id="34" creationId="{142BFA2A-77A0-4F60-A32A-685681C84889}"/>
          </ac:spMkLst>
        </pc:spChg>
        <pc:spChg chg="del">
          <ac:chgData name="Josh Franco" userId="822d8fe80610f946" providerId="LiveId" clId="{4F147FE9-7040-4EE5-8FC8-1625C4EDD6BE}" dt="2022-08-27T20:15:52.977" v="3821"/>
          <ac:spMkLst>
            <pc:docMk/>
            <pc:sldMk cId="4016451838" sldId="271"/>
            <ac:spMk id="35" creationId="{A65AC7D1-EAA9-48F5-B509-60A7F50BF703}"/>
          </ac:spMkLst>
        </pc:spChg>
        <pc:spChg chg="del">
          <ac:chgData name="Josh Franco" userId="822d8fe80610f946" providerId="LiveId" clId="{4F147FE9-7040-4EE5-8FC8-1625C4EDD6BE}" dt="2022-08-27T20:15:52.977" v="3821"/>
          <ac:spMkLst>
            <pc:docMk/>
            <pc:sldMk cId="4016451838" sldId="271"/>
            <ac:spMk id="37" creationId="{D6320AF9-619A-4175-865B-5663E1AEF4C5}"/>
          </ac:spMkLst>
        </pc:spChg>
        <pc:spChg chg="del">
          <ac:chgData name="Josh Franco" userId="822d8fe80610f946" providerId="LiveId" clId="{4F147FE9-7040-4EE5-8FC8-1625C4EDD6BE}" dt="2022-08-27T20:15:52.977" v="3821"/>
          <ac:spMkLst>
            <pc:docMk/>
            <pc:sldMk cId="4016451838" sldId="271"/>
            <ac:spMk id="43" creationId="{7E018740-5C2B-4A41-AC1A-7E68D1EC1954}"/>
          </ac:spMkLst>
        </pc:spChg>
        <pc:spChg chg="del">
          <ac:chgData name="Josh Franco" userId="822d8fe80610f946" providerId="LiveId" clId="{4F147FE9-7040-4EE5-8FC8-1625C4EDD6BE}" dt="2022-08-27T20:15:52.977" v="3821"/>
          <ac:spMkLst>
            <pc:docMk/>
            <pc:sldMk cId="4016451838" sldId="271"/>
            <ac:spMk id="45" creationId="{166F75A4-C475-4941-8EE2-B80A06A2C1BB}"/>
          </ac:spMkLst>
        </pc:spChg>
        <pc:spChg chg="del">
          <ac:chgData name="Josh Franco" userId="822d8fe80610f946" providerId="LiveId" clId="{4F147FE9-7040-4EE5-8FC8-1625C4EDD6BE}" dt="2022-08-27T20:15:52.977" v="3821"/>
          <ac:spMkLst>
            <pc:docMk/>
            <pc:sldMk cId="4016451838" sldId="271"/>
            <ac:spMk id="47" creationId="{A032553A-72E8-4B0D-8405-FF9771C9AF05}"/>
          </ac:spMkLst>
        </pc:spChg>
        <pc:spChg chg="del">
          <ac:chgData name="Josh Franco" userId="822d8fe80610f946" providerId="LiveId" clId="{4F147FE9-7040-4EE5-8FC8-1625C4EDD6BE}" dt="2022-08-27T20:15:52.977" v="3821"/>
          <ac:spMkLst>
            <pc:docMk/>
            <pc:sldMk cId="4016451838" sldId="271"/>
            <ac:spMk id="49" creationId="{765800AC-C3B9-498E-87BC-29FAE4C76B21}"/>
          </ac:spMkLst>
        </pc:spChg>
        <pc:spChg chg="del">
          <ac:chgData name="Josh Franco" userId="822d8fe80610f946" providerId="LiveId" clId="{4F147FE9-7040-4EE5-8FC8-1625C4EDD6BE}" dt="2022-08-27T20:15:52.977" v="3821"/>
          <ac:spMkLst>
            <pc:docMk/>
            <pc:sldMk cId="4016451838" sldId="271"/>
            <ac:spMk id="51" creationId="{1F9D6ACB-2FF4-49F9-978A-E0D5327FC635}"/>
          </ac:spMkLst>
        </pc:spChg>
        <pc:spChg chg="del">
          <ac:chgData name="Josh Franco" userId="822d8fe80610f946" providerId="LiveId" clId="{4F147FE9-7040-4EE5-8FC8-1625C4EDD6BE}" dt="2022-08-27T20:15:52.977" v="3821"/>
          <ac:spMkLst>
            <pc:docMk/>
            <pc:sldMk cId="4016451838" sldId="271"/>
            <ac:spMk id="53" creationId="{142BFA2A-77A0-4F60-A32A-685681C84889}"/>
          </ac:spMkLst>
        </pc:spChg>
        <pc:picChg chg="add del">
          <ac:chgData name="Josh Franco" userId="822d8fe80610f946" providerId="LiveId" clId="{4F147FE9-7040-4EE5-8FC8-1625C4EDD6BE}" dt="2022-08-27T20:16:01.909" v="3826" actId="26606"/>
          <ac:picMkLst>
            <pc:docMk/>
            <pc:sldMk cId="4016451838" sldId="271"/>
            <ac:picMk id="13" creationId="{A1BDFC2B-A1D6-98D4-8E6E-16004D715BE9}"/>
          </ac:picMkLst>
        </pc:picChg>
        <pc:cxnChg chg="add del">
          <ac:chgData name="Josh Franco" userId="822d8fe80610f946" providerId="LiveId" clId="{4F147FE9-7040-4EE5-8FC8-1625C4EDD6BE}" dt="2022-08-27T20:16:01.909" v="3826" actId="26606"/>
          <ac:cxnSpMkLst>
            <pc:docMk/>
            <pc:sldMk cId="4016451838" sldId="271"/>
            <ac:cxnSpMk id="17" creationId="{64FA5DFF-7FE6-4855-84E6-DFA78EE978BD}"/>
          </ac:cxnSpMkLst>
        </pc:cxnChg>
        <pc:cxnChg chg="add del">
          <ac:chgData name="Josh Franco" userId="822d8fe80610f946" providerId="LiveId" clId="{4F147FE9-7040-4EE5-8FC8-1625C4EDD6BE}" dt="2022-08-27T20:16:01.909" v="3826" actId="26606"/>
          <ac:cxnSpMkLst>
            <pc:docMk/>
            <pc:sldMk cId="4016451838" sldId="271"/>
            <ac:cxnSpMk id="19" creationId="{2AFD8CBA-54A3-4363-991B-B9C631BBFA74}"/>
          </ac:cxnSpMkLst>
        </pc:cxnChg>
        <pc:cxnChg chg="add">
          <ac:chgData name="Josh Franco" userId="822d8fe80610f946" providerId="LiveId" clId="{4F147FE9-7040-4EE5-8FC8-1625C4EDD6BE}" dt="2022-08-27T20:16:01.922" v="3827" actId="26606"/>
          <ac:cxnSpMkLst>
            <pc:docMk/>
            <pc:sldMk cId="4016451838" sldId="271"/>
            <ac:cxnSpMk id="20" creationId="{063B6EC6-D752-4EE7-908B-F8F19E8C7FEA}"/>
          </ac:cxnSpMkLst>
        </pc:cxnChg>
        <pc:cxnChg chg="add">
          <ac:chgData name="Josh Franco" userId="822d8fe80610f946" providerId="LiveId" clId="{4F147FE9-7040-4EE5-8FC8-1625C4EDD6BE}" dt="2022-08-27T20:16:01.922" v="3827" actId="26606"/>
          <ac:cxnSpMkLst>
            <pc:docMk/>
            <pc:sldMk cId="4016451838" sldId="271"/>
            <ac:cxnSpMk id="22" creationId="{EFECD4E8-AD3E-4228-82A2-9461958EA94D}"/>
          </ac:cxnSpMkLst>
        </pc:cxnChg>
        <pc:cxnChg chg="del">
          <ac:chgData name="Josh Franco" userId="822d8fe80610f946" providerId="LiveId" clId="{4F147FE9-7040-4EE5-8FC8-1625C4EDD6BE}" dt="2022-08-27T20:15:52.977" v="3821"/>
          <ac:cxnSpMkLst>
            <pc:docMk/>
            <pc:sldMk cId="4016451838" sldId="271"/>
            <ac:cxnSpMk id="39" creationId="{063B6EC6-D752-4EE7-908B-F8F19E8C7FEA}"/>
          </ac:cxnSpMkLst>
        </pc:cxnChg>
        <pc:cxnChg chg="del">
          <ac:chgData name="Josh Franco" userId="822d8fe80610f946" providerId="LiveId" clId="{4F147FE9-7040-4EE5-8FC8-1625C4EDD6BE}" dt="2022-08-27T20:15:52.977" v="3821"/>
          <ac:cxnSpMkLst>
            <pc:docMk/>
            <pc:sldMk cId="4016451838" sldId="271"/>
            <ac:cxnSpMk id="41" creationId="{EFECD4E8-AD3E-4228-82A2-9461958EA94D}"/>
          </ac:cxnSpMkLst>
        </pc:cxnChg>
      </pc:sldChg>
      <pc:sldChg chg="addSp delSp modSp new mod setBg modClrScheme chgLayout">
        <pc:chgData name="Josh Franco" userId="822d8fe80610f946" providerId="LiveId" clId="{4F147FE9-7040-4EE5-8FC8-1625C4EDD6BE}" dt="2022-08-27T20:21:41.734" v="4546" actId="26606"/>
        <pc:sldMkLst>
          <pc:docMk/>
          <pc:sldMk cId="1745910268" sldId="272"/>
        </pc:sldMkLst>
        <pc:spChg chg="mod ord">
          <ac:chgData name="Josh Franco" userId="822d8fe80610f946" providerId="LiveId" clId="{4F147FE9-7040-4EE5-8FC8-1625C4EDD6BE}" dt="2022-08-27T20:21:41.734" v="4546" actId="26606"/>
          <ac:spMkLst>
            <pc:docMk/>
            <pc:sldMk cId="1745910268" sldId="272"/>
            <ac:spMk id="2" creationId="{1C95E157-6ABC-0664-51F6-B64D67162BA0}"/>
          </ac:spMkLst>
        </pc:spChg>
        <pc:spChg chg="del mod ord">
          <ac:chgData name="Josh Franco" userId="822d8fe80610f946" providerId="LiveId" clId="{4F147FE9-7040-4EE5-8FC8-1625C4EDD6BE}" dt="2022-08-27T20:21:37.358" v="4542" actId="700"/>
          <ac:spMkLst>
            <pc:docMk/>
            <pc:sldMk cId="1745910268" sldId="272"/>
            <ac:spMk id="3" creationId="{EACBDFA8-1115-F8E6-B537-DF9CC73FB2AE}"/>
          </ac:spMkLst>
        </pc:spChg>
        <pc:spChg chg="mod ord">
          <ac:chgData name="Josh Franco" userId="822d8fe80610f946" providerId="LiveId" clId="{4F147FE9-7040-4EE5-8FC8-1625C4EDD6BE}" dt="2022-08-27T20:21:41.734" v="4546" actId="26606"/>
          <ac:spMkLst>
            <pc:docMk/>
            <pc:sldMk cId="1745910268" sldId="272"/>
            <ac:spMk id="4" creationId="{36E13FD9-17EE-0E7B-1B96-63DD3706A49B}"/>
          </ac:spMkLst>
        </pc:spChg>
        <pc:spChg chg="mod ord">
          <ac:chgData name="Josh Franco" userId="822d8fe80610f946" providerId="LiveId" clId="{4F147FE9-7040-4EE5-8FC8-1625C4EDD6BE}" dt="2022-08-27T20:21:41.734" v="4546" actId="26606"/>
          <ac:spMkLst>
            <pc:docMk/>
            <pc:sldMk cId="1745910268" sldId="272"/>
            <ac:spMk id="5" creationId="{489563F6-9BDA-909D-454D-B74C3550A7B1}"/>
          </ac:spMkLst>
        </pc:spChg>
        <pc:spChg chg="add mod ord">
          <ac:chgData name="Josh Franco" userId="822d8fe80610f946" providerId="LiveId" clId="{4F147FE9-7040-4EE5-8FC8-1625C4EDD6BE}" dt="2022-08-27T20:21:41.734" v="4546" actId="26606"/>
          <ac:spMkLst>
            <pc:docMk/>
            <pc:sldMk cId="1745910268" sldId="272"/>
            <ac:spMk id="6" creationId="{7C2CFF48-893F-34B9-872D-63CE234E490D}"/>
          </ac:spMkLst>
        </pc:spChg>
        <pc:grpChg chg="add del">
          <ac:chgData name="Josh Franco" userId="822d8fe80610f946" providerId="LiveId" clId="{4F147FE9-7040-4EE5-8FC8-1625C4EDD6BE}" dt="2022-08-27T20:21:41.723" v="4545" actId="26606"/>
          <ac:grpSpMkLst>
            <pc:docMk/>
            <pc:sldMk cId="1745910268" sldId="272"/>
            <ac:grpSpMk id="12" creationId="{A5AFB369-4673-4727-A7CD-D86AFE0AE069}"/>
          </ac:grpSpMkLst>
        </pc:grpChg>
        <pc:grpChg chg="add">
          <ac:chgData name="Josh Franco" userId="822d8fe80610f946" providerId="LiveId" clId="{4F147FE9-7040-4EE5-8FC8-1625C4EDD6BE}" dt="2022-08-27T20:21:41.734" v="4546" actId="26606"/>
          <ac:grpSpMkLst>
            <pc:docMk/>
            <pc:sldMk cId="1745910268" sldId="272"/>
            <ac:grpSpMk id="24" creationId="{A5AFB369-4673-4727-A7CD-D86AFE0AE069}"/>
          </ac:grpSpMkLst>
        </pc:grpChg>
        <pc:picChg chg="add del">
          <ac:chgData name="Josh Franco" userId="822d8fe80610f946" providerId="LiveId" clId="{4F147FE9-7040-4EE5-8FC8-1625C4EDD6BE}" dt="2022-08-27T20:21:41.723" v="4545" actId="26606"/>
          <ac:picMkLst>
            <pc:docMk/>
            <pc:sldMk cId="1745910268" sldId="272"/>
            <ac:picMk id="8" creationId="{E29786E0-0C01-BA1E-657F-B63FC106FEF5}"/>
          </ac:picMkLst>
        </pc:picChg>
        <pc:picChg chg="add">
          <ac:chgData name="Josh Franco" userId="822d8fe80610f946" providerId="LiveId" clId="{4F147FE9-7040-4EE5-8FC8-1625C4EDD6BE}" dt="2022-08-27T20:21:41.734" v="4546" actId="26606"/>
          <ac:picMkLst>
            <pc:docMk/>
            <pc:sldMk cId="1745910268" sldId="272"/>
            <ac:picMk id="25" creationId="{EE821C53-D78D-EA74-C2CD-94997232D5A9}"/>
          </ac:picMkLst>
        </pc:picChg>
      </pc:sldChg>
      <pc:sldChg chg="addSp delSp modSp new mod setBg modClrScheme chgLayout">
        <pc:chgData name="Josh Franco" userId="822d8fe80610f946" providerId="LiveId" clId="{4F147FE9-7040-4EE5-8FC8-1625C4EDD6BE}" dt="2022-08-29T20:19:17.914" v="5779" actId="20577"/>
        <pc:sldMkLst>
          <pc:docMk/>
          <pc:sldMk cId="3541702722" sldId="273"/>
        </pc:sldMkLst>
        <pc:spChg chg="mod ord">
          <ac:chgData name="Josh Franco" userId="822d8fe80610f946" providerId="LiveId" clId="{4F147FE9-7040-4EE5-8FC8-1625C4EDD6BE}" dt="2022-08-29T20:18:15.946" v="5722" actId="700"/>
          <ac:spMkLst>
            <pc:docMk/>
            <pc:sldMk cId="3541702722" sldId="273"/>
            <ac:spMk id="2" creationId="{7DC50C63-010F-BB7A-9FE8-9CBCEB980D3C}"/>
          </ac:spMkLst>
        </pc:spChg>
        <pc:spChg chg="add del mod ord">
          <ac:chgData name="Josh Franco" userId="822d8fe80610f946" providerId="LiveId" clId="{4F147FE9-7040-4EE5-8FC8-1625C4EDD6BE}" dt="2022-08-29T20:19:11.072" v="5777" actId="20577"/>
          <ac:spMkLst>
            <pc:docMk/>
            <pc:sldMk cId="3541702722" sldId="273"/>
            <ac:spMk id="3" creationId="{211F832E-8BFB-5037-4BBF-038E30DA76C6}"/>
          </ac:spMkLst>
        </pc:spChg>
        <pc:spChg chg="mod ord">
          <ac:chgData name="Josh Franco" userId="822d8fe80610f946" providerId="LiveId" clId="{4F147FE9-7040-4EE5-8FC8-1625C4EDD6BE}" dt="2022-08-29T20:18:15.946" v="5722" actId="700"/>
          <ac:spMkLst>
            <pc:docMk/>
            <pc:sldMk cId="3541702722" sldId="273"/>
            <ac:spMk id="4" creationId="{5852FDE4-706A-C7E1-8F1E-0F5F361BBE4A}"/>
          </ac:spMkLst>
        </pc:spChg>
        <pc:spChg chg="mod ord">
          <ac:chgData name="Josh Franco" userId="822d8fe80610f946" providerId="LiveId" clId="{4F147FE9-7040-4EE5-8FC8-1625C4EDD6BE}" dt="2022-08-29T20:18:15.946" v="5722" actId="700"/>
          <ac:spMkLst>
            <pc:docMk/>
            <pc:sldMk cId="3541702722" sldId="273"/>
            <ac:spMk id="5" creationId="{7B73C544-BB62-78F2-7ED9-0C428DFD7256}"/>
          </ac:spMkLst>
        </pc:spChg>
        <pc:spChg chg="add mod ord">
          <ac:chgData name="Josh Franco" userId="822d8fe80610f946" providerId="LiveId" clId="{4F147FE9-7040-4EE5-8FC8-1625C4EDD6BE}" dt="2022-08-29T20:19:17.914" v="5779" actId="20577"/>
          <ac:spMkLst>
            <pc:docMk/>
            <pc:sldMk cId="3541702722" sldId="273"/>
            <ac:spMk id="6" creationId="{1E2D9CFC-275A-2632-87E1-E259274F611F}"/>
          </ac:spMkLst>
        </pc:spChg>
        <pc:spChg chg="add del">
          <ac:chgData name="Josh Franco" userId="822d8fe80610f946" providerId="LiveId" clId="{4F147FE9-7040-4EE5-8FC8-1625C4EDD6BE}" dt="2022-08-29T03:44:18.852" v="4587" actId="26606"/>
          <ac:spMkLst>
            <pc:docMk/>
            <pc:sldMk cId="3541702722" sldId="273"/>
            <ac:spMk id="11" creationId="{ECD25CC7-FC66-488C-8D61-0FE7ECF1615F}"/>
          </ac:spMkLst>
        </pc:spChg>
        <pc:spChg chg="add del">
          <ac:chgData name="Josh Franco" userId="822d8fe80610f946" providerId="LiveId" clId="{4F147FE9-7040-4EE5-8FC8-1625C4EDD6BE}" dt="2022-08-29T03:44:27.829" v="4589" actId="26606"/>
          <ac:spMkLst>
            <pc:docMk/>
            <pc:sldMk cId="3541702722" sldId="273"/>
            <ac:spMk id="13" creationId="{7209C9DA-6E0D-46D9-8275-C52222D8CCAC}"/>
          </ac:spMkLst>
        </pc:spChg>
        <pc:spChg chg="add del">
          <ac:chgData name="Josh Franco" userId="822d8fe80610f946" providerId="LiveId" clId="{4F147FE9-7040-4EE5-8FC8-1625C4EDD6BE}" dt="2022-08-29T03:44:27.829" v="4589" actId="26606"/>
          <ac:spMkLst>
            <pc:docMk/>
            <pc:sldMk cId="3541702722" sldId="273"/>
            <ac:spMk id="14" creationId="{45B71F80-1F92-4074-84D9-16A062B215B3}"/>
          </ac:spMkLst>
        </pc:spChg>
        <pc:spChg chg="add del">
          <ac:chgData name="Josh Franco" userId="822d8fe80610f946" providerId="LiveId" clId="{4F147FE9-7040-4EE5-8FC8-1625C4EDD6BE}" dt="2022-08-29T03:44:27.829" v="4589" actId="26606"/>
          <ac:spMkLst>
            <pc:docMk/>
            <pc:sldMk cId="3541702722" sldId="273"/>
            <ac:spMk id="15" creationId="{3EB57A4D-E0D0-46DA-B339-F24CA46FA70B}"/>
          </ac:spMkLst>
        </pc:spChg>
        <pc:graphicFrameChg chg="add del">
          <ac:chgData name="Josh Franco" userId="822d8fe80610f946" providerId="LiveId" clId="{4F147FE9-7040-4EE5-8FC8-1625C4EDD6BE}" dt="2022-08-29T03:44:27.829" v="4589" actId="26606"/>
          <ac:graphicFrameMkLst>
            <pc:docMk/>
            <pc:sldMk cId="3541702722" sldId="273"/>
            <ac:graphicFrameMk id="16" creationId="{4E89F91D-EBE7-FE6E-1640-1F1C9C80CA15}"/>
          </ac:graphicFrameMkLst>
        </pc:graphicFrameChg>
        <pc:graphicFrameChg chg="add del">
          <ac:chgData name="Josh Franco" userId="822d8fe80610f946" providerId="LiveId" clId="{4F147FE9-7040-4EE5-8FC8-1625C4EDD6BE}" dt="2022-08-29T03:44:29.114" v="4591" actId="26606"/>
          <ac:graphicFrameMkLst>
            <pc:docMk/>
            <pc:sldMk cId="3541702722" sldId="273"/>
            <ac:graphicFrameMk id="18" creationId="{BCC6B9E3-EFB5-8328-A38F-5A1C10BEB99A}"/>
          </ac:graphicFrameMkLst>
        </pc:graphicFrameChg>
        <pc:graphicFrameChg chg="add del mod">
          <ac:chgData name="Josh Franco" userId="822d8fe80610f946" providerId="LiveId" clId="{4F147FE9-7040-4EE5-8FC8-1625C4EDD6BE}" dt="2022-08-29T03:45:11.040" v="4601" actId="26606"/>
          <ac:graphicFrameMkLst>
            <pc:docMk/>
            <pc:sldMk cId="3541702722" sldId="273"/>
            <ac:graphicFrameMk id="20" creationId="{8E735B63-AF31-D8E8-8CDC-522DDCAF157B}"/>
          </ac:graphicFrameMkLst>
        </pc:graphicFrameChg>
        <pc:picChg chg="add del">
          <ac:chgData name="Josh Franco" userId="822d8fe80610f946" providerId="LiveId" clId="{4F147FE9-7040-4EE5-8FC8-1625C4EDD6BE}" dt="2022-08-29T03:44:18.852" v="4587" actId="26606"/>
          <ac:picMkLst>
            <pc:docMk/>
            <pc:sldMk cId="3541702722" sldId="273"/>
            <ac:picMk id="7" creationId="{9835B108-79DF-8862-D3B0-70C4D2518CB1}"/>
          </ac:picMkLst>
        </pc:picChg>
      </pc:sldChg>
      <pc:sldChg chg="addSp delSp modSp new mod ord setBg">
        <pc:chgData name="Josh Franco" userId="822d8fe80610f946" providerId="LiveId" clId="{4F147FE9-7040-4EE5-8FC8-1625C4EDD6BE}" dt="2022-08-29T18:02:26.029" v="5580" actId="20577"/>
        <pc:sldMkLst>
          <pc:docMk/>
          <pc:sldMk cId="1926264760" sldId="274"/>
        </pc:sldMkLst>
        <pc:spChg chg="mod">
          <ac:chgData name="Josh Franco" userId="822d8fe80610f946" providerId="LiveId" clId="{4F147FE9-7040-4EE5-8FC8-1625C4EDD6BE}" dt="2022-08-29T16:56:48.216" v="5555" actId="26606"/>
          <ac:spMkLst>
            <pc:docMk/>
            <pc:sldMk cId="1926264760" sldId="274"/>
            <ac:spMk id="2" creationId="{7BC65D2D-5904-9F5C-C184-B95227E18CB6}"/>
          </ac:spMkLst>
        </pc:spChg>
        <pc:spChg chg="add del mod">
          <ac:chgData name="Josh Franco" userId="822d8fe80610f946" providerId="LiveId" clId="{4F147FE9-7040-4EE5-8FC8-1625C4EDD6BE}" dt="2022-08-29T16:56:48.216" v="5555" actId="26606"/>
          <ac:spMkLst>
            <pc:docMk/>
            <pc:sldMk cId="1926264760" sldId="274"/>
            <ac:spMk id="3" creationId="{26E6549F-6B2A-CDF9-33B6-582E40F2E6A0}"/>
          </ac:spMkLst>
        </pc:spChg>
        <pc:spChg chg="mod">
          <ac:chgData name="Josh Franco" userId="822d8fe80610f946" providerId="LiveId" clId="{4F147FE9-7040-4EE5-8FC8-1625C4EDD6BE}" dt="2022-08-29T16:56:48.216" v="5555" actId="26606"/>
          <ac:spMkLst>
            <pc:docMk/>
            <pc:sldMk cId="1926264760" sldId="274"/>
            <ac:spMk id="4" creationId="{59CE17D0-FBDA-D3B0-C61C-A4F3C85D9FB8}"/>
          </ac:spMkLst>
        </pc:spChg>
        <pc:spChg chg="mod">
          <ac:chgData name="Josh Franco" userId="822d8fe80610f946" providerId="LiveId" clId="{4F147FE9-7040-4EE5-8FC8-1625C4EDD6BE}" dt="2022-08-29T16:56:48.216" v="5555" actId="26606"/>
          <ac:spMkLst>
            <pc:docMk/>
            <pc:sldMk cId="1926264760" sldId="274"/>
            <ac:spMk id="5" creationId="{0CF40AF4-DA24-DF32-0210-666447A53B5C}"/>
          </ac:spMkLst>
        </pc:spChg>
        <pc:spChg chg="add del">
          <ac:chgData name="Josh Franco" userId="822d8fe80610f946" providerId="LiveId" clId="{4F147FE9-7040-4EE5-8FC8-1625C4EDD6BE}" dt="2022-08-29T16:56:48.216" v="5555" actId="26606"/>
          <ac:spMkLst>
            <pc:docMk/>
            <pc:sldMk cId="1926264760" sldId="274"/>
            <ac:spMk id="11" creationId="{45B71F80-1F92-4074-84D9-16A062B215B3}"/>
          </ac:spMkLst>
        </pc:spChg>
        <pc:spChg chg="add del">
          <ac:chgData name="Josh Franco" userId="822d8fe80610f946" providerId="LiveId" clId="{4F147FE9-7040-4EE5-8FC8-1625C4EDD6BE}" dt="2022-08-29T16:56:48.216" v="5555" actId="26606"/>
          <ac:spMkLst>
            <pc:docMk/>
            <pc:sldMk cId="1926264760" sldId="274"/>
            <ac:spMk id="13" creationId="{7209C9DA-6E0D-46D9-8275-C52222D8CCAC}"/>
          </ac:spMkLst>
        </pc:spChg>
        <pc:spChg chg="add del">
          <ac:chgData name="Josh Franco" userId="822d8fe80610f946" providerId="LiveId" clId="{4F147FE9-7040-4EE5-8FC8-1625C4EDD6BE}" dt="2022-08-29T16:56:48.216" v="5555" actId="26606"/>
          <ac:spMkLst>
            <pc:docMk/>
            <pc:sldMk cId="1926264760" sldId="274"/>
            <ac:spMk id="15" creationId="{3EB57A4D-E0D0-46DA-B339-F24CA46FA70B}"/>
          </ac:spMkLst>
        </pc:spChg>
        <pc:spChg chg="add del">
          <ac:chgData name="Josh Franco" userId="822d8fe80610f946" providerId="LiveId" clId="{4F147FE9-7040-4EE5-8FC8-1625C4EDD6BE}" dt="2022-08-29T16:56:44.469" v="5551" actId="26606"/>
          <ac:spMkLst>
            <pc:docMk/>
            <pc:sldMk cId="1926264760" sldId="274"/>
            <ac:spMk id="20" creationId="{45B71F80-1F92-4074-84D9-16A062B215B3}"/>
          </ac:spMkLst>
        </pc:spChg>
        <pc:spChg chg="add del">
          <ac:chgData name="Josh Franco" userId="822d8fe80610f946" providerId="LiveId" clId="{4F147FE9-7040-4EE5-8FC8-1625C4EDD6BE}" dt="2022-08-29T16:56:44.469" v="5551" actId="26606"/>
          <ac:spMkLst>
            <pc:docMk/>
            <pc:sldMk cId="1926264760" sldId="274"/>
            <ac:spMk id="22" creationId="{7209C9DA-6E0D-46D9-8275-C52222D8CCAC}"/>
          </ac:spMkLst>
        </pc:spChg>
        <pc:spChg chg="add del">
          <ac:chgData name="Josh Franco" userId="822d8fe80610f946" providerId="LiveId" clId="{4F147FE9-7040-4EE5-8FC8-1625C4EDD6BE}" dt="2022-08-29T16:56:44.469" v="5551" actId="26606"/>
          <ac:spMkLst>
            <pc:docMk/>
            <pc:sldMk cId="1926264760" sldId="274"/>
            <ac:spMk id="24" creationId="{3EB57A4D-E0D0-46DA-B339-F24CA46FA70B}"/>
          </ac:spMkLst>
        </pc:spChg>
        <pc:graphicFrameChg chg="add del mod modGraphic">
          <ac:chgData name="Josh Franco" userId="822d8fe80610f946" providerId="LiveId" clId="{4F147FE9-7040-4EE5-8FC8-1625C4EDD6BE}" dt="2022-08-29T18:02:26.029" v="5580" actId="20577"/>
          <ac:graphicFrameMkLst>
            <pc:docMk/>
            <pc:sldMk cId="1926264760" sldId="274"/>
            <ac:graphicFrameMk id="7" creationId="{5C1B6588-49F2-8887-6AB4-6E773FC94F9C}"/>
          </ac:graphicFrameMkLst>
        </pc:graphicFrameChg>
      </pc:sldChg>
      <pc:sldChg chg="addSp delSp add del setBg delDesignElem">
        <pc:chgData name="Josh Franco" userId="822d8fe80610f946" providerId="LiveId" clId="{4F147FE9-7040-4EE5-8FC8-1625C4EDD6BE}" dt="2022-08-29T20:11:04.871" v="5591"/>
        <pc:sldMkLst>
          <pc:docMk/>
          <pc:sldMk cId="1099148205" sldId="275"/>
        </pc:sldMkLst>
        <pc:spChg chg="add del">
          <ac:chgData name="Josh Franco" userId="822d8fe80610f946" providerId="LiveId" clId="{4F147FE9-7040-4EE5-8FC8-1625C4EDD6BE}" dt="2022-08-29T20:11:04.871" v="5591"/>
          <ac:spMkLst>
            <pc:docMk/>
            <pc:sldMk cId="1099148205" sldId="275"/>
            <ac:spMk id="7" creationId="{A65AC7D1-EAA9-48F5-B509-60A7F50BF703}"/>
          </ac:spMkLst>
        </pc:spChg>
        <pc:spChg chg="add del">
          <ac:chgData name="Josh Franco" userId="822d8fe80610f946" providerId="LiveId" clId="{4F147FE9-7040-4EE5-8FC8-1625C4EDD6BE}" dt="2022-08-29T20:11:04.871" v="5591"/>
          <ac:spMkLst>
            <pc:docMk/>
            <pc:sldMk cId="1099148205" sldId="275"/>
            <ac:spMk id="9" creationId="{D6320AF9-619A-4175-865B-5663E1AEF4C5}"/>
          </ac:spMkLst>
        </pc:spChg>
        <pc:spChg chg="add del">
          <ac:chgData name="Josh Franco" userId="822d8fe80610f946" providerId="LiveId" clId="{4F147FE9-7040-4EE5-8FC8-1625C4EDD6BE}" dt="2022-08-29T20:11:04.871" v="5591"/>
          <ac:spMkLst>
            <pc:docMk/>
            <pc:sldMk cId="1099148205" sldId="275"/>
            <ac:spMk id="16" creationId="{7E018740-5C2B-4A41-AC1A-7E68D1EC1954}"/>
          </ac:spMkLst>
        </pc:spChg>
        <pc:spChg chg="add del">
          <ac:chgData name="Josh Franco" userId="822d8fe80610f946" providerId="LiveId" clId="{4F147FE9-7040-4EE5-8FC8-1625C4EDD6BE}" dt="2022-08-29T20:11:04.871" v="5591"/>
          <ac:spMkLst>
            <pc:docMk/>
            <pc:sldMk cId="1099148205" sldId="275"/>
            <ac:spMk id="18" creationId="{166F75A4-C475-4941-8EE2-B80A06A2C1BB}"/>
          </ac:spMkLst>
        </pc:spChg>
        <pc:spChg chg="add del">
          <ac:chgData name="Josh Franco" userId="822d8fe80610f946" providerId="LiveId" clId="{4F147FE9-7040-4EE5-8FC8-1625C4EDD6BE}" dt="2022-08-29T20:11:04.871" v="5591"/>
          <ac:spMkLst>
            <pc:docMk/>
            <pc:sldMk cId="1099148205" sldId="275"/>
            <ac:spMk id="20" creationId="{A032553A-72E8-4B0D-8405-FF9771C9AF05}"/>
          </ac:spMkLst>
        </pc:spChg>
        <pc:spChg chg="add del">
          <ac:chgData name="Josh Franco" userId="822d8fe80610f946" providerId="LiveId" clId="{4F147FE9-7040-4EE5-8FC8-1625C4EDD6BE}" dt="2022-08-29T20:11:04.871" v="5591"/>
          <ac:spMkLst>
            <pc:docMk/>
            <pc:sldMk cId="1099148205" sldId="275"/>
            <ac:spMk id="22" creationId="{765800AC-C3B9-498E-87BC-29FAE4C76B21}"/>
          </ac:spMkLst>
        </pc:spChg>
        <pc:spChg chg="add del">
          <ac:chgData name="Josh Franco" userId="822d8fe80610f946" providerId="LiveId" clId="{4F147FE9-7040-4EE5-8FC8-1625C4EDD6BE}" dt="2022-08-29T20:11:04.871" v="5591"/>
          <ac:spMkLst>
            <pc:docMk/>
            <pc:sldMk cId="1099148205" sldId="275"/>
            <ac:spMk id="24" creationId="{1F9D6ACB-2FF4-49F9-978A-E0D5327FC635}"/>
          </ac:spMkLst>
        </pc:spChg>
        <pc:spChg chg="add del">
          <ac:chgData name="Josh Franco" userId="822d8fe80610f946" providerId="LiveId" clId="{4F147FE9-7040-4EE5-8FC8-1625C4EDD6BE}" dt="2022-08-29T20:11:04.871" v="5591"/>
          <ac:spMkLst>
            <pc:docMk/>
            <pc:sldMk cId="1099148205" sldId="275"/>
            <ac:spMk id="26" creationId="{142BFA2A-77A0-4F60-A32A-685681C84889}"/>
          </ac:spMkLst>
        </pc:spChg>
        <pc:cxnChg chg="add del">
          <ac:chgData name="Josh Franco" userId="822d8fe80610f946" providerId="LiveId" clId="{4F147FE9-7040-4EE5-8FC8-1625C4EDD6BE}" dt="2022-08-29T20:11:04.871" v="5591"/>
          <ac:cxnSpMkLst>
            <pc:docMk/>
            <pc:sldMk cId="1099148205" sldId="275"/>
            <ac:cxnSpMk id="11" creationId="{063B6EC6-D752-4EE7-908B-F8F19E8C7FEA}"/>
          </ac:cxnSpMkLst>
        </pc:cxnChg>
        <pc:cxnChg chg="add del">
          <ac:chgData name="Josh Franco" userId="822d8fe80610f946" providerId="LiveId" clId="{4F147FE9-7040-4EE5-8FC8-1625C4EDD6BE}" dt="2022-08-29T20:11:04.871" v="5591"/>
          <ac:cxnSpMkLst>
            <pc:docMk/>
            <pc:sldMk cId="1099148205" sldId="275"/>
            <ac:cxnSpMk id="14" creationId="{EFECD4E8-AD3E-4228-82A2-9461958EA94D}"/>
          </ac:cxnSpMkLst>
        </pc:cxnChg>
      </pc:sldChg>
      <pc:sldChg chg="add ord">
        <pc:chgData name="Josh Franco" userId="822d8fe80610f946" providerId="LiveId" clId="{4F147FE9-7040-4EE5-8FC8-1625C4EDD6BE}" dt="2022-08-29T20:11:09" v="5594"/>
        <pc:sldMkLst>
          <pc:docMk/>
          <pc:sldMk cId="2859762655" sldId="275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ipolisci.com/appointment/ola/services/open-education-resources-consultation" TargetMode="External"/><Relationship Id="rId1" Type="http://schemas.openxmlformats.org/officeDocument/2006/relationships/hyperlink" Target="mailto:josue.franco@gcccd.edu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ipolisci.com/appointment/ola/services/open-education-resources-consultation" TargetMode="External"/><Relationship Id="rId1" Type="http://schemas.openxmlformats.org/officeDocument/2006/relationships/hyperlink" Target="mailto:josue.franco@gcccd.edu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ipolisci.com/appointment/ola/services/open-education-resources-consultation" TargetMode="External"/><Relationship Id="rId1" Type="http://schemas.openxmlformats.org/officeDocument/2006/relationships/hyperlink" Target="mailto:josue.franco@gcccd.edu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ipolisci.com/appointment/ola/services/open-education-resources-consultation" TargetMode="External"/><Relationship Id="rId1" Type="http://schemas.openxmlformats.org/officeDocument/2006/relationships/hyperlink" Target="mailto:josue.franco@gcccd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64158-3DBC-475A-91CB-2F544BB9BC77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60366B-7DD9-473A-887C-93766EE8D4CA}">
      <dgm:prSet custT="1"/>
      <dgm:spPr/>
      <dgm:t>
        <a:bodyPr/>
        <a:lstStyle/>
        <a:p>
          <a:pPr>
            <a:defRPr b="1"/>
          </a:pPr>
          <a:r>
            <a:rPr lang="en-US" sz="1800"/>
            <a:t>2019</a:t>
          </a:r>
        </a:p>
      </dgm:t>
    </dgm:pt>
    <dgm:pt modelId="{81783337-0C1F-41E1-9DA3-58F6D1EB5C9D}" type="parTrans" cxnId="{B8B35DFD-E2EE-4494-81F3-54B9B8FA351E}">
      <dgm:prSet/>
      <dgm:spPr/>
      <dgm:t>
        <a:bodyPr/>
        <a:lstStyle/>
        <a:p>
          <a:endParaRPr lang="en-US" sz="2000"/>
        </a:p>
      </dgm:t>
    </dgm:pt>
    <dgm:pt modelId="{37BC6837-CC09-47C5-97B5-3A70E4117B99}" type="sibTrans" cxnId="{B8B35DFD-E2EE-4494-81F3-54B9B8FA351E}">
      <dgm:prSet/>
      <dgm:spPr/>
      <dgm:t>
        <a:bodyPr/>
        <a:lstStyle/>
        <a:p>
          <a:endParaRPr lang="en-US" sz="2000"/>
        </a:p>
      </dgm:t>
    </dgm:pt>
    <dgm:pt modelId="{64D1CD16-7E81-4738-B3A2-381EC811FB4D}">
      <dgm:prSet custT="1"/>
      <dgm:spPr/>
      <dgm:t>
        <a:bodyPr/>
        <a:lstStyle/>
        <a:p>
          <a:r>
            <a:rPr lang="en-US" sz="1600" dirty="0"/>
            <a:t>ISER outlines Project #2: Expand Open Educational Resources/ Low-Cost Course Materials</a:t>
          </a:r>
        </a:p>
      </dgm:t>
    </dgm:pt>
    <dgm:pt modelId="{EB9E0521-7A3F-4D4A-84E3-8B13FAE5983C}" type="parTrans" cxnId="{129D1635-0823-4597-8E1B-B20438BECFCD}">
      <dgm:prSet/>
      <dgm:spPr/>
      <dgm:t>
        <a:bodyPr/>
        <a:lstStyle/>
        <a:p>
          <a:endParaRPr lang="en-US" sz="2000"/>
        </a:p>
      </dgm:t>
    </dgm:pt>
    <dgm:pt modelId="{6FC653F6-B047-4AFF-A04A-46043B273159}" type="sibTrans" cxnId="{129D1635-0823-4597-8E1B-B20438BECFCD}">
      <dgm:prSet/>
      <dgm:spPr/>
      <dgm:t>
        <a:bodyPr/>
        <a:lstStyle/>
        <a:p>
          <a:endParaRPr lang="en-US" sz="2000"/>
        </a:p>
      </dgm:t>
    </dgm:pt>
    <dgm:pt modelId="{1208AE8B-828F-424B-9990-158E8A052923}">
      <dgm:prSet custT="1"/>
      <dgm:spPr/>
      <dgm:t>
        <a:bodyPr/>
        <a:lstStyle/>
        <a:p>
          <a:pPr>
            <a:defRPr b="1"/>
          </a:pPr>
          <a:r>
            <a:rPr lang="en-US" sz="1800"/>
            <a:t>2019</a:t>
          </a:r>
        </a:p>
      </dgm:t>
    </dgm:pt>
    <dgm:pt modelId="{BA743653-EACF-4722-B18E-EEB85315CA50}" type="parTrans" cxnId="{9ADC1B57-C64B-451C-AC7D-89F517E49F27}">
      <dgm:prSet/>
      <dgm:spPr/>
      <dgm:t>
        <a:bodyPr/>
        <a:lstStyle/>
        <a:p>
          <a:endParaRPr lang="en-US" sz="2000"/>
        </a:p>
      </dgm:t>
    </dgm:pt>
    <dgm:pt modelId="{ED0B073D-7104-4235-BF90-BE07980A0920}" type="sibTrans" cxnId="{9ADC1B57-C64B-451C-AC7D-89F517E49F27}">
      <dgm:prSet/>
      <dgm:spPr/>
      <dgm:t>
        <a:bodyPr/>
        <a:lstStyle/>
        <a:p>
          <a:endParaRPr lang="en-US" sz="2000"/>
        </a:p>
      </dgm:t>
    </dgm:pt>
    <dgm:pt modelId="{E477BD67-62EF-476C-AAF5-C0C6E0E90688}">
      <dgm:prSet custT="1"/>
      <dgm:spPr/>
      <dgm:t>
        <a:bodyPr/>
        <a:lstStyle/>
        <a:p>
          <a:r>
            <a:rPr lang="en-US" sz="1600" dirty="0"/>
            <a:t>Karla Gutierrez, Assistant Professor of Spanish and Chair of World Languages Department, serves as inaugural ASCCC OER Liaison</a:t>
          </a:r>
        </a:p>
      </dgm:t>
    </dgm:pt>
    <dgm:pt modelId="{18873F9F-BAF4-4AB1-9F54-D2A59B6B13BD}" type="parTrans" cxnId="{1B3A0701-A1A3-4815-9AB0-6636B223685B}">
      <dgm:prSet/>
      <dgm:spPr/>
      <dgm:t>
        <a:bodyPr/>
        <a:lstStyle/>
        <a:p>
          <a:endParaRPr lang="en-US" sz="2000"/>
        </a:p>
      </dgm:t>
    </dgm:pt>
    <dgm:pt modelId="{9F1584AA-3DFC-43C4-B167-CA59168383BA}" type="sibTrans" cxnId="{1B3A0701-A1A3-4815-9AB0-6636B223685B}">
      <dgm:prSet/>
      <dgm:spPr/>
      <dgm:t>
        <a:bodyPr/>
        <a:lstStyle/>
        <a:p>
          <a:endParaRPr lang="en-US" sz="2000"/>
        </a:p>
      </dgm:t>
    </dgm:pt>
    <dgm:pt modelId="{DBEEDA71-5933-449F-BBEE-271DFCB0C5FB}">
      <dgm:prSet custT="1"/>
      <dgm:spPr/>
      <dgm:t>
        <a:bodyPr/>
        <a:lstStyle/>
        <a:p>
          <a:pPr>
            <a:defRPr b="1"/>
          </a:pPr>
          <a:r>
            <a:rPr lang="en-US" sz="1800"/>
            <a:t>2020</a:t>
          </a:r>
        </a:p>
      </dgm:t>
    </dgm:pt>
    <dgm:pt modelId="{CF6B41E5-8AB1-4C6D-990F-A059AE98CE2A}" type="parTrans" cxnId="{6359B8B1-BFE8-4145-8DAB-76C865A2E313}">
      <dgm:prSet/>
      <dgm:spPr/>
      <dgm:t>
        <a:bodyPr/>
        <a:lstStyle/>
        <a:p>
          <a:endParaRPr lang="en-US" sz="2000"/>
        </a:p>
      </dgm:t>
    </dgm:pt>
    <dgm:pt modelId="{19D455F2-1D4A-4279-BA26-C3A416C78887}" type="sibTrans" cxnId="{6359B8B1-BFE8-4145-8DAB-76C865A2E313}">
      <dgm:prSet/>
      <dgm:spPr/>
      <dgm:t>
        <a:bodyPr/>
        <a:lstStyle/>
        <a:p>
          <a:endParaRPr lang="en-US" sz="2000"/>
        </a:p>
      </dgm:t>
    </dgm:pt>
    <dgm:pt modelId="{846ABBE3-963B-4E7B-9734-F806D4706DAB}">
      <dgm:prSet custT="1"/>
      <dgm:spPr/>
      <dgm:t>
        <a:bodyPr/>
        <a:lstStyle/>
        <a:p>
          <a:r>
            <a:rPr lang="en-US" sz="1600" dirty="0"/>
            <a:t>Dr. Josh Franco, Assistant Professor of Political Science, serves as ASCCC OER Liaison</a:t>
          </a:r>
        </a:p>
      </dgm:t>
    </dgm:pt>
    <dgm:pt modelId="{65054972-36F8-427D-8759-54B0B7325201}" type="parTrans" cxnId="{1AFAE242-2091-4BC9-A4D3-A5A10CCD0BD3}">
      <dgm:prSet/>
      <dgm:spPr/>
      <dgm:t>
        <a:bodyPr/>
        <a:lstStyle/>
        <a:p>
          <a:endParaRPr lang="en-US" sz="2000"/>
        </a:p>
      </dgm:t>
    </dgm:pt>
    <dgm:pt modelId="{F708BBA7-F1AC-4A49-8971-BD165228E17B}" type="sibTrans" cxnId="{1AFAE242-2091-4BC9-A4D3-A5A10CCD0BD3}">
      <dgm:prSet/>
      <dgm:spPr/>
      <dgm:t>
        <a:bodyPr/>
        <a:lstStyle/>
        <a:p>
          <a:endParaRPr lang="en-US" sz="2000"/>
        </a:p>
      </dgm:t>
    </dgm:pt>
    <dgm:pt modelId="{BCC103E3-3113-444F-B07B-14D6EFAA05BB}">
      <dgm:prSet custT="1"/>
      <dgm:spPr/>
      <dgm:t>
        <a:bodyPr/>
        <a:lstStyle/>
        <a:p>
          <a:pPr>
            <a:defRPr b="1"/>
          </a:pPr>
          <a:r>
            <a:rPr lang="en-US" sz="1800"/>
            <a:t>2021</a:t>
          </a:r>
        </a:p>
      </dgm:t>
    </dgm:pt>
    <dgm:pt modelId="{838C27B6-4306-4E86-8CCC-4A0C5925D61A}" type="parTrans" cxnId="{70866D3D-2EF6-401F-A3AD-1EFC92117710}">
      <dgm:prSet/>
      <dgm:spPr/>
      <dgm:t>
        <a:bodyPr/>
        <a:lstStyle/>
        <a:p>
          <a:endParaRPr lang="en-US" sz="2000"/>
        </a:p>
      </dgm:t>
    </dgm:pt>
    <dgm:pt modelId="{E325AA52-D3D1-423A-B798-BCD04E6DD242}" type="sibTrans" cxnId="{70866D3D-2EF6-401F-A3AD-1EFC92117710}">
      <dgm:prSet/>
      <dgm:spPr/>
      <dgm:t>
        <a:bodyPr/>
        <a:lstStyle/>
        <a:p>
          <a:endParaRPr lang="en-US" sz="2000"/>
        </a:p>
      </dgm:t>
    </dgm:pt>
    <dgm:pt modelId="{5E7082F0-99C2-408F-BF76-3C31EDC1CB73}">
      <dgm:prSet custT="1"/>
      <dgm:spPr/>
      <dgm:t>
        <a:bodyPr/>
        <a:lstStyle/>
        <a:p>
          <a:r>
            <a:rPr lang="en-US" sz="1600"/>
            <a:t>OER Committee Charge and Composition vetted and approved, OER Coordinator role established</a:t>
          </a:r>
        </a:p>
      </dgm:t>
    </dgm:pt>
    <dgm:pt modelId="{D883F177-AECB-4AB1-8A46-4E8EB9CAC69A}" type="parTrans" cxnId="{1EAAF5C1-92E2-4D24-9DCE-1ECB2E113E98}">
      <dgm:prSet/>
      <dgm:spPr/>
      <dgm:t>
        <a:bodyPr/>
        <a:lstStyle/>
        <a:p>
          <a:endParaRPr lang="en-US" sz="2000"/>
        </a:p>
      </dgm:t>
    </dgm:pt>
    <dgm:pt modelId="{57D3ACF4-77D4-4EFA-AB4C-438417F6B5AF}" type="sibTrans" cxnId="{1EAAF5C1-92E2-4D24-9DCE-1ECB2E113E98}">
      <dgm:prSet/>
      <dgm:spPr/>
      <dgm:t>
        <a:bodyPr/>
        <a:lstStyle/>
        <a:p>
          <a:endParaRPr lang="en-US" sz="2000"/>
        </a:p>
      </dgm:t>
    </dgm:pt>
    <dgm:pt modelId="{3E07044F-8C24-47F6-A1EC-C72FAB40D182}">
      <dgm:prSet custT="1"/>
      <dgm:spPr/>
      <dgm:t>
        <a:bodyPr/>
        <a:lstStyle/>
        <a:p>
          <a:r>
            <a:rPr lang="en-US" sz="1200"/>
            <a:t>Reports to Academic Senate and Institutional Effectiveness, Success, and Equity Office</a:t>
          </a:r>
        </a:p>
      </dgm:t>
    </dgm:pt>
    <dgm:pt modelId="{D61D1B9A-1B3F-4D28-BCFE-827921FA41CA}" type="parTrans" cxnId="{F1E07755-A171-42D6-BAF1-FB0144A1CB74}">
      <dgm:prSet/>
      <dgm:spPr/>
      <dgm:t>
        <a:bodyPr/>
        <a:lstStyle/>
        <a:p>
          <a:endParaRPr lang="en-US" sz="2000"/>
        </a:p>
      </dgm:t>
    </dgm:pt>
    <dgm:pt modelId="{2279F90C-C90E-4843-94F5-E4280E56B219}" type="sibTrans" cxnId="{F1E07755-A171-42D6-BAF1-FB0144A1CB74}">
      <dgm:prSet/>
      <dgm:spPr/>
      <dgm:t>
        <a:bodyPr/>
        <a:lstStyle/>
        <a:p>
          <a:endParaRPr lang="en-US" sz="2000"/>
        </a:p>
      </dgm:t>
    </dgm:pt>
    <dgm:pt modelId="{B336351A-77F0-4B87-A00B-DC29C09696AE}">
      <dgm:prSet custT="1"/>
      <dgm:spPr/>
      <dgm:t>
        <a:bodyPr/>
        <a:lstStyle/>
        <a:p>
          <a:pPr>
            <a:defRPr b="1"/>
          </a:pPr>
          <a:r>
            <a:rPr lang="en-US" sz="1800"/>
            <a:t>2022</a:t>
          </a:r>
        </a:p>
      </dgm:t>
    </dgm:pt>
    <dgm:pt modelId="{80183630-49B4-430C-B4C2-F405F194831B}" type="parTrans" cxnId="{32B0E95D-7FB6-46B7-8FDE-681E534D3B05}">
      <dgm:prSet/>
      <dgm:spPr/>
      <dgm:t>
        <a:bodyPr/>
        <a:lstStyle/>
        <a:p>
          <a:endParaRPr lang="en-US" sz="2000"/>
        </a:p>
      </dgm:t>
    </dgm:pt>
    <dgm:pt modelId="{5A886A5F-73C3-4AE6-AF0B-259A635E3B53}" type="sibTrans" cxnId="{32B0E95D-7FB6-46B7-8FDE-681E534D3B05}">
      <dgm:prSet/>
      <dgm:spPr/>
      <dgm:t>
        <a:bodyPr/>
        <a:lstStyle/>
        <a:p>
          <a:endParaRPr lang="en-US" sz="2000"/>
        </a:p>
      </dgm:t>
    </dgm:pt>
    <dgm:pt modelId="{978065A6-05FE-49E3-B819-0EC492B62980}">
      <dgm:prSet custT="1"/>
      <dgm:spPr/>
      <dgm:t>
        <a:bodyPr/>
        <a:lstStyle/>
        <a:p>
          <a:r>
            <a:rPr lang="en-US" sz="1600" dirty="0"/>
            <a:t>OER Coordinator funded; Dr. Franco appointed as inaugural OER Coordinator</a:t>
          </a:r>
        </a:p>
      </dgm:t>
    </dgm:pt>
    <dgm:pt modelId="{D368401E-6C66-4A8B-9672-43280418F507}" type="parTrans" cxnId="{14B9A322-E643-4808-93BD-1C0317FCC686}">
      <dgm:prSet/>
      <dgm:spPr/>
      <dgm:t>
        <a:bodyPr/>
        <a:lstStyle/>
        <a:p>
          <a:endParaRPr lang="en-US" sz="2000"/>
        </a:p>
      </dgm:t>
    </dgm:pt>
    <dgm:pt modelId="{53300CCA-E8A9-441F-8407-92DB2DBD206B}" type="sibTrans" cxnId="{14B9A322-E643-4808-93BD-1C0317FCC686}">
      <dgm:prSet/>
      <dgm:spPr/>
      <dgm:t>
        <a:bodyPr/>
        <a:lstStyle/>
        <a:p>
          <a:endParaRPr lang="en-US" sz="2000"/>
        </a:p>
      </dgm:t>
    </dgm:pt>
    <dgm:pt modelId="{6713F8FE-86D3-41A0-8838-5FF19C978D59}" type="pres">
      <dgm:prSet presAssocID="{B1564158-3DBC-475A-91CB-2F544BB9BC77}" presName="root" presStyleCnt="0">
        <dgm:presLayoutVars>
          <dgm:chMax/>
          <dgm:chPref/>
          <dgm:animLvl val="lvl"/>
        </dgm:presLayoutVars>
      </dgm:prSet>
      <dgm:spPr/>
    </dgm:pt>
    <dgm:pt modelId="{8CA3738D-7C24-4C51-96DD-B18DAF51EADA}" type="pres">
      <dgm:prSet presAssocID="{B1564158-3DBC-475A-91CB-2F544BB9BC77}" presName="divider" presStyleLbl="fgAcc1" presStyleIdx="0" presStyleCnt="1"/>
      <dgm:spPr/>
    </dgm:pt>
    <dgm:pt modelId="{08E8DAD5-3E5B-4A6A-8280-19AE4CDA93B8}" type="pres">
      <dgm:prSet presAssocID="{B1564158-3DBC-475A-91CB-2F544BB9BC77}" presName="nodes" presStyleCnt="0">
        <dgm:presLayoutVars>
          <dgm:chMax/>
          <dgm:chPref/>
          <dgm:animLvl val="lvl"/>
        </dgm:presLayoutVars>
      </dgm:prSet>
      <dgm:spPr/>
    </dgm:pt>
    <dgm:pt modelId="{A5D73E2A-9B85-43B2-A8C5-0CD261EFE4F2}" type="pres">
      <dgm:prSet presAssocID="{BE60366B-7DD9-473A-887C-93766EE8D4CA}" presName="composite" presStyleCnt="0"/>
      <dgm:spPr/>
    </dgm:pt>
    <dgm:pt modelId="{2D834DA2-DFC1-467E-9E8F-3A7F699FF826}" type="pres">
      <dgm:prSet presAssocID="{BE60366B-7DD9-473A-887C-93766EE8D4CA}" presName="L1TextContainer" presStyleLbl="alignNode1" presStyleIdx="0" presStyleCnt="5">
        <dgm:presLayoutVars>
          <dgm:chMax val="1"/>
          <dgm:chPref val="1"/>
          <dgm:bulletEnabled val="1"/>
        </dgm:presLayoutVars>
      </dgm:prSet>
      <dgm:spPr/>
    </dgm:pt>
    <dgm:pt modelId="{34F0BC30-65E1-4C2B-848C-5CDC2B83AB1A}" type="pres">
      <dgm:prSet presAssocID="{BE60366B-7DD9-473A-887C-93766EE8D4CA}" presName="L2TextContainerWrapper" presStyleCnt="0">
        <dgm:presLayoutVars>
          <dgm:bulletEnabled val="1"/>
        </dgm:presLayoutVars>
      </dgm:prSet>
      <dgm:spPr/>
    </dgm:pt>
    <dgm:pt modelId="{5DF40634-2E88-4E66-B480-253BAB884CBD}" type="pres">
      <dgm:prSet presAssocID="{BE60366B-7DD9-473A-887C-93766EE8D4CA}" presName="L2TextContainer" presStyleLbl="bgAccFollowNode1" presStyleIdx="0" presStyleCnt="5"/>
      <dgm:spPr/>
    </dgm:pt>
    <dgm:pt modelId="{655CE727-E815-47FA-B851-B448FAABB1D7}" type="pres">
      <dgm:prSet presAssocID="{BE60366B-7DD9-473A-887C-93766EE8D4CA}" presName="FlexibleEmptyPlaceHolder" presStyleCnt="0"/>
      <dgm:spPr/>
    </dgm:pt>
    <dgm:pt modelId="{E8CDBC43-C571-4793-8015-0C3A9CCB795D}" type="pres">
      <dgm:prSet presAssocID="{BE60366B-7DD9-473A-887C-93766EE8D4CA}" presName="ConnectLine" presStyleLbl="sibTrans1D1" presStyleIdx="0" presStyleCnt="5"/>
      <dgm:spPr/>
    </dgm:pt>
    <dgm:pt modelId="{508D7B85-A8EF-4695-8D70-F6AAFF4A7865}" type="pres">
      <dgm:prSet presAssocID="{BE60366B-7DD9-473A-887C-93766EE8D4CA}" presName="ConnectorPoint" presStyleLbl="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15B713A-59E3-49B8-BC74-AA14B04ECD50}" type="pres">
      <dgm:prSet presAssocID="{BE60366B-7DD9-473A-887C-93766EE8D4CA}" presName="EmptyPlaceHolder" presStyleCnt="0"/>
      <dgm:spPr/>
    </dgm:pt>
    <dgm:pt modelId="{C4EA1709-984D-45AF-948E-2A2198E7D707}" type="pres">
      <dgm:prSet presAssocID="{37BC6837-CC09-47C5-97B5-3A70E4117B99}" presName="spaceBetweenRectangles" presStyleCnt="0"/>
      <dgm:spPr/>
    </dgm:pt>
    <dgm:pt modelId="{D5CC8319-72B5-4247-848E-781D33D49042}" type="pres">
      <dgm:prSet presAssocID="{1208AE8B-828F-424B-9990-158E8A052923}" presName="composite" presStyleCnt="0"/>
      <dgm:spPr/>
    </dgm:pt>
    <dgm:pt modelId="{F9AEFB71-65E9-48AD-B0D2-FB559D9C427E}" type="pres">
      <dgm:prSet presAssocID="{1208AE8B-828F-424B-9990-158E8A052923}" presName="L1TextContainer" presStyleLbl="alignNode1" presStyleIdx="1" presStyleCnt="5">
        <dgm:presLayoutVars>
          <dgm:chMax val="1"/>
          <dgm:chPref val="1"/>
          <dgm:bulletEnabled val="1"/>
        </dgm:presLayoutVars>
      </dgm:prSet>
      <dgm:spPr/>
    </dgm:pt>
    <dgm:pt modelId="{1508A5D2-39E2-4090-A40B-8579E354A5E4}" type="pres">
      <dgm:prSet presAssocID="{1208AE8B-828F-424B-9990-158E8A052923}" presName="L2TextContainerWrapper" presStyleCnt="0">
        <dgm:presLayoutVars>
          <dgm:bulletEnabled val="1"/>
        </dgm:presLayoutVars>
      </dgm:prSet>
      <dgm:spPr/>
    </dgm:pt>
    <dgm:pt modelId="{695187AE-0FB2-49F1-9135-CA5F525BF0FF}" type="pres">
      <dgm:prSet presAssocID="{1208AE8B-828F-424B-9990-158E8A052923}" presName="L2TextContainer" presStyleLbl="bgAccFollowNode1" presStyleIdx="1" presStyleCnt="5"/>
      <dgm:spPr/>
    </dgm:pt>
    <dgm:pt modelId="{58054AAB-9379-4702-AC9F-059C0943FFD4}" type="pres">
      <dgm:prSet presAssocID="{1208AE8B-828F-424B-9990-158E8A052923}" presName="FlexibleEmptyPlaceHolder" presStyleCnt="0"/>
      <dgm:spPr/>
    </dgm:pt>
    <dgm:pt modelId="{B8185621-795B-4C8C-8A58-6827E0834661}" type="pres">
      <dgm:prSet presAssocID="{1208AE8B-828F-424B-9990-158E8A052923}" presName="ConnectLine" presStyleLbl="sibTrans1D1" presStyleIdx="1" presStyleCnt="5"/>
      <dgm:spPr/>
    </dgm:pt>
    <dgm:pt modelId="{E92E53A3-5D4A-4D6D-9666-91A97A24623C}" type="pres">
      <dgm:prSet presAssocID="{1208AE8B-828F-424B-9990-158E8A052923}" presName="ConnectorPoint" presStyleLbl="node1" presStyleIdx="1" presStyleCnt="5"/>
      <dgm:spPr>
        <a:solidFill>
          <a:schemeClr val="accent2">
            <a:hueOff val="-678113"/>
            <a:satOff val="-414"/>
            <a:lumOff val="161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AA30519-7F8A-4A84-9ECE-FD2FBEF82839}" type="pres">
      <dgm:prSet presAssocID="{1208AE8B-828F-424B-9990-158E8A052923}" presName="EmptyPlaceHolder" presStyleCnt="0"/>
      <dgm:spPr/>
    </dgm:pt>
    <dgm:pt modelId="{CC5AC0E1-6A2F-41BF-BCAC-8EB9203B1DE7}" type="pres">
      <dgm:prSet presAssocID="{ED0B073D-7104-4235-BF90-BE07980A0920}" presName="spaceBetweenRectangles" presStyleCnt="0"/>
      <dgm:spPr/>
    </dgm:pt>
    <dgm:pt modelId="{2F475454-C97F-47DE-BDEC-C329C0B248C9}" type="pres">
      <dgm:prSet presAssocID="{DBEEDA71-5933-449F-BBEE-271DFCB0C5FB}" presName="composite" presStyleCnt="0"/>
      <dgm:spPr/>
    </dgm:pt>
    <dgm:pt modelId="{30E3B872-6994-41F9-9F65-0176F2E6EA25}" type="pres">
      <dgm:prSet presAssocID="{DBEEDA71-5933-449F-BBEE-271DFCB0C5FB}" presName="L1TextContainer" presStyleLbl="alignNode1" presStyleIdx="2" presStyleCnt="5">
        <dgm:presLayoutVars>
          <dgm:chMax val="1"/>
          <dgm:chPref val="1"/>
          <dgm:bulletEnabled val="1"/>
        </dgm:presLayoutVars>
      </dgm:prSet>
      <dgm:spPr/>
    </dgm:pt>
    <dgm:pt modelId="{BD7A3FC3-23D5-48CB-A3AC-C9AA81DB2026}" type="pres">
      <dgm:prSet presAssocID="{DBEEDA71-5933-449F-BBEE-271DFCB0C5FB}" presName="L2TextContainerWrapper" presStyleCnt="0">
        <dgm:presLayoutVars>
          <dgm:bulletEnabled val="1"/>
        </dgm:presLayoutVars>
      </dgm:prSet>
      <dgm:spPr/>
    </dgm:pt>
    <dgm:pt modelId="{FFFC0A00-C2E2-40F2-BCA6-496BF55ED051}" type="pres">
      <dgm:prSet presAssocID="{DBEEDA71-5933-449F-BBEE-271DFCB0C5FB}" presName="L2TextContainer" presStyleLbl="bgAccFollowNode1" presStyleIdx="2" presStyleCnt="5"/>
      <dgm:spPr/>
    </dgm:pt>
    <dgm:pt modelId="{8F631272-B35E-4D01-8E0D-21566F1DEC6C}" type="pres">
      <dgm:prSet presAssocID="{DBEEDA71-5933-449F-BBEE-271DFCB0C5FB}" presName="FlexibleEmptyPlaceHolder" presStyleCnt="0"/>
      <dgm:spPr/>
    </dgm:pt>
    <dgm:pt modelId="{09C79488-6B66-494F-8654-4A4FBBA115CB}" type="pres">
      <dgm:prSet presAssocID="{DBEEDA71-5933-449F-BBEE-271DFCB0C5FB}" presName="ConnectLine" presStyleLbl="sibTrans1D1" presStyleIdx="2" presStyleCnt="5"/>
      <dgm:spPr/>
    </dgm:pt>
    <dgm:pt modelId="{733F7C38-EBC4-43AA-B337-441A2C916F4F}" type="pres">
      <dgm:prSet presAssocID="{DBEEDA71-5933-449F-BBEE-271DFCB0C5FB}" presName="ConnectorPoint" presStyleLbl="node1" presStyleIdx="2" presStyleCnt="5"/>
      <dgm:spPr>
        <a:solidFill>
          <a:schemeClr val="accent2">
            <a:hueOff val="-1356225"/>
            <a:satOff val="-828"/>
            <a:lumOff val="323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9B519DF-BCF6-421D-B745-E32DDEFC40D2}" type="pres">
      <dgm:prSet presAssocID="{DBEEDA71-5933-449F-BBEE-271DFCB0C5FB}" presName="EmptyPlaceHolder" presStyleCnt="0"/>
      <dgm:spPr/>
    </dgm:pt>
    <dgm:pt modelId="{7B51E1C8-6CEC-4FC8-B9B6-4B88B1AEA0B9}" type="pres">
      <dgm:prSet presAssocID="{19D455F2-1D4A-4279-BA26-C3A416C78887}" presName="spaceBetweenRectangles" presStyleCnt="0"/>
      <dgm:spPr/>
    </dgm:pt>
    <dgm:pt modelId="{8378D593-B983-4080-8878-B485C04C0646}" type="pres">
      <dgm:prSet presAssocID="{BCC103E3-3113-444F-B07B-14D6EFAA05BB}" presName="composite" presStyleCnt="0"/>
      <dgm:spPr/>
    </dgm:pt>
    <dgm:pt modelId="{3B571C9B-9781-4808-A0A2-AA03E03ACBC1}" type="pres">
      <dgm:prSet presAssocID="{BCC103E3-3113-444F-B07B-14D6EFAA05BB}" presName="L1TextContainer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2C043B8A-8F29-4441-8D2D-14DA9B56885B}" type="pres">
      <dgm:prSet presAssocID="{BCC103E3-3113-444F-B07B-14D6EFAA05BB}" presName="L2TextContainerWrapper" presStyleCnt="0">
        <dgm:presLayoutVars>
          <dgm:bulletEnabled val="1"/>
        </dgm:presLayoutVars>
      </dgm:prSet>
      <dgm:spPr/>
    </dgm:pt>
    <dgm:pt modelId="{3D79A62E-508C-439D-89A2-07D861E2ECD4}" type="pres">
      <dgm:prSet presAssocID="{BCC103E3-3113-444F-B07B-14D6EFAA05BB}" presName="L2TextContainer" presStyleLbl="bgAccFollowNode1" presStyleIdx="3" presStyleCnt="5"/>
      <dgm:spPr/>
    </dgm:pt>
    <dgm:pt modelId="{101C923E-412E-4666-9BAF-1F07ECA40A83}" type="pres">
      <dgm:prSet presAssocID="{BCC103E3-3113-444F-B07B-14D6EFAA05BB}" presName="FlexibleEmptyPlaceHolder" presStyleCnt="0"/>
      <dgm:spPr/>
    </dgm:pt>
    <dgm:pt modelId="{F8270224-0319-463B-A98C-E316D9EC6D80}" type="pres">
      <dgm:prSet presAssocID="{BCC103E3-3113-444F-B07B-14D6EFAA05BB}" presName="ConnectLine" presStyleLbl="sibTrans1D1" presStyleIdx="3" presStyleCnt="5"/>
      <dgm:spPr/>
    </dgm:pt>
    <dgm:pt modelId="{62EF61CE-1EFB-4969-9A6C-0750985BF883}" type="pres">
      <dgm:prSet presAssocID="{BCC103E3-3113-444F-B07B-14D6EFAA05BB}" presName="ConnectorPoint" presStyleLbl="node1" presStyleIdx="3" presStyleCnt="5"/>
      <dgm:spPr>
        <a:solidFill>
          <a:schemeClr val="accent2">
            <a:hueOff val="-2034338"/>
            <a:satOff val="-1242"/>
            <a:lumOff val="485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82F7168-9731-4C07-8FE2-EDFC68F63E22}" type="pres">
      <dgm:prSet presAssocID="{BCC103E3-3113-444F-B07B-14D6EFAA05BB}" presName="EmptyPlaceHolder" presStyleCnt="0"/>
      <dgm:spPr/>
    </dgm:pt>
    <dgm:pt modelId="{B9C940FC-16DA-4F0E-B830-7CE4E0535033}" type="pres">
      <dgm:prSet presAssocID="{E325AA52-D3D1-423A-B798-BCD04E6DD242}" presName="spaceBetweenRectangles" presStyleCnt="0"/>
      <dgm:spPr/>
    </dgm:pt>
    <dgm:pt modelId="{9A66FB51-50B4-40C7-B054-705F8C678716}" type="pres">
      <dgm:prSet presAssocID="{B336351A-77F0-4B87-A00B-DC29C09696AE}" presName="composite" presStyleCnt="0"/>
      <dgm:spPr/>
    </dgm:pt>
    <dgm:pt modelId="{56929CC3-8E9A-4230-9CF0-47B1476E74C1}" type="pres">
      <dgm:prSet presAssocID="{B336351A-77F0-4B87-A00B-DC29C09696AE}" presName="L1TextContainer" presStyleLbl="alignNode1" presStyleIdx="4" presStyleCnt="5">
        <dgm:presLayoutVars>
          <dgm:chMax val="1"/>
          <dgm:chPref val="1"/>
          <dgm:bulletEnabled val="1"/>
        </dgm:presLayoutVars>
      </dgm:prSet>
      <dgm:spPr/>
    </dgm:pt>
    <dgm:pt modelId="{185295BE-C87C-499F-A53A-2C60E3BA1FD0}" type="pres">
      <dgm:prSet presAssocID="{B336351A-77F0-4B87-A00B-DC29C09696AE}" presName="L2TextContainerWrapper" presStyleCnt="0">
        <dgm:presLayoutVars>
          <dgm:bulletEnabled val="1"/>
        </dgm:presLayoutVars>
      </dgm:prSet>
      <dgm:spPr/>
    </dgm:pt>
    <dgm:pt modelId="{B72B7760-5029-4AE3-9425-4EEF86217D91}" type="pres">
      <dgm:prSet presAssocID="{B336351A-77F0-4B87-A00B-DC29C09696AE}" presName="L2TextContainer" presStyleLbl="bgAccFollowNode1" presStyleIdx="4" presStyleCnt="5"/>
      <dgm:spPr/>
    </dgm:pt>
    <dgm:pt modelId="{4123B200-B89D-4AF1-A381-E6F4B62F46C6}" type="pres">
      <dgm:prSet presAssocID="{B336351A-77F0-4B87-A00B-DC29C09696AE}" presName="FlexibleEmptyPlaceHolder" presStyleCnt="0"/>
      <dgm:spPr/>
    </dgm:pt>
    <dgm:pt modelId="{758B8FCA-C6F9-4CE3-A0A2-AE37F3A34834}" type="pres">
      <dgm:prSet presAssocID="{B336351A-77F0-4B87-A00B-DC29C09696AE}" presName="ConnectLine" presStyleLbl="sibTrans1D1" presStyleIdx="4" presStyleCnt="5"/>
      <dgm:spPr/>
    </dgm:pt>
    <dgm:pt modelId="{3484A799-19C5-4B13-B5E0-F6F4EA472FA3}" type="pres">
      <dgm:prSet presAssocID="{B336351A-77F0-4B87-A00B-DC29C09696AE}" presName="ConnectorPoint" presStyleLbl="node1" presStyleIdx="4" presStyleCnt="5"/>
      <dgm:spPr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322F6A1-8B63-4A20-BDD4-BEA5189DE8A5}" type="pres">
      <dgm:prSet presAssocID="{B336351A-77F0-4B87-A00B-DC29C09696AE}" presName="EmptyPlaceHolder" presStyleCnt="0"/>
      <dgm:spPr/>
    </dgm:pt>
  </dgm:ptLst>
  <dgm:cxnLst>
    <dgm:cxn modelId="{1B3A0701-A1A3-4815-9AB0-6636B223685B}" srcId="{1208AE8B-828F-424B-9990-158E8A052923}" destId="{E477BD67-62EF-476C-AAF5-C0C6E0E90688}" srcOrd="0" destOrd="0" parTransId="{18873F9F-BAF4-4AB1-9F54-D2A59B6B13BD}" sibTransId="{9F1584AA-3DFC-43C4-B167-CA59168383BA}"/>
    <dgm:cxn modelId="{78349605-5381-4857-84DE-76F28E020E09}" type="presOf" srcId="{BCC103E3-3113-444F-B07B-14D6EFAA05BB}" destId="{3B571C9B-9781-4808-A0A2-AA03E03ACBC1}" srcOrd="0" destOrd="0" presId="urn:microsoft.com/office/officeart/2017/3/layout/HorizontalLabelsTimeline"/>
    <dgm:cxn modelId="{4118A707-0903-4871-ADDE-16D8C5BB834B}" type="presOf" srcId="{978065A6-05FE-49E3-B819-0EC492B62980}" destId="{B72B7760-5029-4AE3-9425-4EEF86217D91}" srcOrd="0" destOrd="0" presId="urn:microsoft.com/office/officeart/2017/3/layout/HorizontalLabelsTimeline"/>
    <dgm:cxn modelId="{5081E91C-10D1-4F5F-B998-D45A81903049}" type="presOf" srcId="{E477BD67-62EF-476C-AAF5-C0C6E0E90688}" destId="{695187AE-0FB2-49F1-9135-CA5F525BF0FF}" srcOrd="0" destOrd="0" presId="urn:microsoft.com/office/officeart/2017/3/layout/HorizontalLabelsTimeline"/>
    <dgm:cxn modelId="{14B9A322-E643-4808-93BD-1C0317FCC686}" srcId="{B336351A-77F0-4B87-A00B-DC29C09696AE}" destId="{978065A6-05FE-49E3-B819-0EC492B62980}" srcOrd="0" destOrd="0" parTransId="{D368401E-6C66-4A8B-9672-43280418F507}" sibTransId="{53300CCA-E8A9-441F-8407-92DB2DBD206B}"/>
    <dgm:cxn modelId="{129D1635-0823-4597-8E1B-B20438BECFCD}" srcId="{BE60366B-7DD9-473A-887C-93766EE8D4CA}" destId="{64D1CD16-7E81-4738-B3A2-381EC811FB4D}" srcOrd="0" destOrd="0" parTransId="{EB9E0521-7A3F-4D4A-84E3-8B13FAE5983C}" sibTransId="{6FC653F6-B047-4AFF-A04A-46043B273159}"/>
    <dgm:cxn modelId="{AE7ED93C-A8DE-4358-AE32-5DAC02E9C0B1}" type="presOf" srcId="{B1564158-3DBC-475A-91CB-2F544BB9BC77}" destId="{6713F8FE-86D3-41A0-8838-5FF19C978D59}" srcOrd="0" destOrd="0" presId="urn:microsoft.com/office/officeart/2017/3/layout/HorizontalLabelsTimeline"/>
    <dgm:cxn modelId="{70866D3D-2EF6-401F-A3AD-1EFC92117710}" srcId="{B1564158-3DBC-475A-91CB-2F544BB9BC77}" destId="{BCC103E3-3113-444F-B07B-14D6EFAA05BB}" srcOrd="3" destOrd="0" parTransId="{838C27B6-4306-4E86-8CCC-4A0C5925D61A}" sibTransId="{E325AA52-D3D1-423A-B798-BCD04E6DD242}"/>
    <dgm:cxn modelId="{32B0E95D-7FB6-46B7-8FDE-681E534D3B05}" srcId="{B1564158-3DBC-475A-91CB-2F544BB9BC77}" destId="{B336351A-77F0-4B87-A00B-DC29C09696AE}" srcOrd="4" destOrd="0" parTransId="{80183630-49B4-430C-B4C2-F405F194831B}" sibTransId="{5A886A5F-73C3-4AE6-AF0B-259A635E3B53}"/>
    <dgm:cxn modelId="{1AFAE242-2091-4BC9-A4D3-A5A10CCD0BD3}" srcId="{DBEEDA71-5933-449F-BBEE-271DFCB0C5FB}" destId="{846ABBE3-963B-4E7B-9734-F806D4706DAB}" srcOrd="0" destOrd="0" parTransId="{65054972-36F8-427D-8759-54B0B7325201}" sibTransId="{F708BBA7-F1AC-4A49-8971-BD165228E17B}"/>
    <dgm:cxn modelId="{49B7FF69-BA64-4229-B30A-738D57D35EA9}" type="presOf" srcId="{846ABBE3-963B-4E7B-9734-F806D4706DAB}" destId="{FFFC0A00-C2E2-40F2-BCA6-496BF55ED051}" srcOrd="0" destOrd="0" presId="urn:microsoft.com/office/officeart/2017/3/layout/HorizontalLabelsTimeline"/>
    <dgm:cxn modelId="{F1E07755-A171-42D6-BAF1-FB0144A1CB74}" srcId="{5E7082F0-99C2-408F-BF76-3C31EDC1CB73}" destId="{3E07044F-8C24-47F6-A1EC-C72FAB40D182}" srcOrd="0" destOrd="0" parTransId="{D61D1B9A-1B3F-4D28-BCFE-827921FA41CA}" sibTransId="{2279F90C-C90E-4843-94F5-E4280E56B219}"/>
    <dgm:cxn modelId="{D440F555-75B4-4964-A343-11C553AEAA7A}" type="presOf" srcId="{BE60366B-7DD9-473A-887C-93766EE8D4CA}" destId="{2D834DA2-DFC1-467E-9E8F-3A7F699FF826}" srcOrd="0" destOrd="0" presId="urn:microsoft.com/office/officeart/2017/3/layout/HorizontalLabelsTimeline"/>
    <dgm:cxn modelId="{9ADC1B57-C64B-451C-AC7D-89F517E49F27}" srcId="{B1564158-3DBC-475A-91CB-2F544BB9BC77}" destId="{1208AE8B-828F-424B-9990-158E8A052923}" srcOrd="1" destOrd="0" parTransId="{BA743653-EACF-4722-B18E-EEB85315CA50}" sibTransId="{ED0B073D-7104-4235-BF90-BE07980A0920}"/>
    <dgm:cxn modelId="{DACD6C57-B604-4F14-862A-13A6088CE056}" type="presOf" srcId="{64D1CD16-7E81-4738-B3A2-381EC811FB4D}" destId="{5DF40634-2E88-4E66-B480-253BAB884CBD}" srcOrd="0" destOrd="0" presId="urn:microsoft.com/office/officeart/2017/3/layout/HorizontalLabelsTimeline"/>
    <dgm:cxn modelId="{16FF4D7F-40B4-4A8C-8DA9-CC9951EABC55}" type="presOf" srcId="{1208AE8B-828F-424B-9990-158E8A052923}" destId="{F9AEFB71-65E9-48AD-B0D2-FB559D9C427E}" srcOrd="0" destOrd="0" presId="urn:microsoft.com/office/officeart/2017/3/layout/HorizontalLabelsTimeline"/>
    <dgm:cxn modelId="{6359B8B1-BFE8-4145-8DAB-76C865A2E313}" srcId="{B1564158-3DBC-475A-91CB-2F544BB9BC77}" destId="{DBEEDA71-5933-449F-BBEE-271DFCB0C5FB}" srcOrd="2" destOrd="0" parTransId="{CF6B41E5-8AB1-4C6D-990F-A059AE98CE2A}" sibTransId="{19D455F2-1D4A-4279-BA26-C3A416C78887}"/>
    <dgm:cxn modelId="{1EAAF5C1-92E2-4D24-9DCE-1ECB2E113E98}" srcId="{BCC103E3-3113-444F-B07B-14D6EFAA05BB}" destId="{5E7082F0-99C2-408F-BF76-3C31EDC1CB73}" srcOrd="0" destOrd="0" parTransId="{D883F177-AECB-4AB1-8A46-4E8EB9CAC69A}" sibTransId="{57D3ACF4-77D4-4EFA-AB4C-438417F6B5AF}"/>
    <dgm:cxn modelId="{3D383CCB-7C0B-4E48-B4B1-300295BDF52C}" type="presOf" srcId="{5E7082F0-99C2-408F-BF76-3C31EDC1CB73}" destId="{3D79A62E-508C-439D-89A2-07D861E2ECD4}" srcOrd="0" destOrd="0" presId="urn:microsoft.com/office/officeart/2017/3/layout/HorizontalLabelsTimeline"/>
    <dgm:cxn modelId="{203586E5-31B1-4B6F-A97D-7648E57BB533}" type="presOf" srcId="{DBEEDA71-5933-449F-BBEE-271DFCB0C5FB}" destId="{30E3B872-6994-41F9-9F65-0176F2E6EA25}" srcOrd="0" destOrd="0" presId="urn:microsoft.com/office/officeart/2017/3/layout/HorizontalLabelsTimeline"/>
    <dgm:cxn modelId="{3B50D0E7-9EB3-4C50-A98C-CEAE8C0FA49C}" type="presOf" srcId="{B336351A-77F0-4B87-A00B-DC29C09696AE}" destId="{56929CC3-8E9A-4230-9CF0-47B1476E74C1}" srcOrd="0" destOrd="0" presId="urn:microsoft.com/office/officeart/2017/3/layout/HorizontalLabelsTimeline"/>
    <dgm:cxn modelId="{C8861BF5-EC1C-48C1-96AF-863FEE797C5E}" type="presOf" srcId="{3E07044F-8C24-47F6-A1EC-C72FAB40D182}" destId="{3D79A62E-508C-439D-89A2-07D861E2ECD4}" srcOrd="0" destOrd="1" presId="urn:microsoft.com/office/officeart/2017/3/layout/HorizontalLabelsTimeline"/>
    <dgm:cxn modelId="{B8B35DFD-E2EE-4494-81F3-54B9B8FA351E}" srcId="{B1564158-3DBC-475A-91CB-2F544BB9BC77}" destId="{BE60366B-7DD9-473A-887C-93766EE8D4CA}" srcOrd="0" destOrd="0" parTransId="{81783337-0C1F-41E1-9DA3-58F6D1EB5C9D}" sibTransId="{37BC6837-CC09-47C5-97B5-3A70E4117B99}"/>
    <dgm:cxn modelId="{416E8C49-8AD7-4F88-B791-DA3EFF52FABD}" type="presParOf" srcId="{6713F8FE-86D3-41A0-8838-5FF19C978D59}" destId="{8CA3738D-7C24-4C51-96DD-B18DAF51EADA}" srcOrd="0" destOrd="0" presId="urn:microsoft.com/office/officeart/2017/3/layout/HorizontalLabelsTimeline"/>
    <dgm:cxn modelId="{88058843-B88F-4689-90D8-99D54D7CC0A4}" type="presParOf" srcId="{6713F8FE-86D3-41A0-8838-5FF19C978D59}" destId="{08E8DAD5-3E5B-4A6A-8280-19AE4CDA93B8}" srcOrd="1" destOrd="0" presId="urn:microsoft.com/office/officeart/2017/3/layout/HorizontalLabelsTimeline"/>
    <dgm:cxn modelId="{13C7F8C2-FA37-4632-B028-2E7D2251B0AF}" type="presParOf" srcId="{08E8DAD5-3E5B-4A6A-8280-19AE4CDA93B8}" destId="{A5D73E2A-9B85-43B2-A8C5-0CD261EFE4F2}" srcOrd="0" destOrd="0" presId="urn:microsoft.com/office/officeart/2017/3/layout/HorizontalLabelsTimeline"/>
    <dgm:cxn modelId="{82C7BA56-767E-4ED6-83AB-BCB63313F4A7}" type="presParOf" srcId="{A5D73E2A-9B85-43B2-A8C5-0CD261EFE4F2}" destId="{2D834DA2-DFC1-467E-9E8F-3A7F699FF826}" srcOrd="0" destOrd="0" presId="urn:microsoft.com/office/officeart/2017/3/layout/HorizontalLabelsTimeline"/>
    <dgm:cxn modelId="{36B501E3-0E0F-4241-A5F6-FE3B17D1B7D3}" type="presParOf" srcId="{A5D73E2A-9B85-43B2-A8C5-0CD261EFE4F2}" destId="{34F0BC30-65E1-4C2B-848C-5CDC2B83AB1A}" srcOrd="1" destOrd="0" presId="urn:microsoft.com/office/officeart/2017/3/layout/HorizontalLabelsTimeline"/>
    <dgm:cxn modelId="{90964317-84DB-4FA1-9D9F-A5A5621DC7F2}" type="presParOf" srcId="{34F0BC30-65E1-4C2B-848C-5CDC2B83AB1A}" destId="{5DF40634-2E88-4E66-B480-253BAB884CBD}" srcOrd="0" destOrd="0" presId="urn:microsoft.com/office/officeart/2017/3/layout/HorizontalLabelsTimeline"/>
    <dgm:cxn modelId="{672004A3-9A43-452B-A2E3-79EFE10B022D}" type="presParOf" srcId="{34F0BC30-65E1-4C2B-848C-5CDC2B83AB1A}" destId="{655CE727-E815-47FA-B851-B448FAABB1D7}" srcOrd="1" destOrd="0" presId="urn:microsoft.com/office/officeart/2017/3/layout/HorizontalLabelsTimeline"/>
    <dgm:cxn modelId="{05F997C0-8360-4892-8445-FAE41838C9E8}" type="presParOf" srcId="{A5D73E2A-9B85-43B2-A8C5-0CD261EFE4F2}" destId="{E8CDBC43-C571-4793-8015-0C3A9CCB795D}" srcOrd="2" destOrd="0" presId="urn:microsoft.com/office/officeart/2017/3/layout/HorizontalLabelsTimeline"/>
    <dgm:cxn modelId="{98474A35-124A-45CD-93EB-D2CE087B66F2}" type="presParOf" srcId="{A5D73E2A-9B85-43B2-A8C5-0CD261EFE4F2}" destId="{508D7B85-A8EF-4695-8D70-F6AAFF4A7865}" srcOrd="3" destOrd="0" presId="urn:microsoft.com/office/officeart/2017/3/layout/HorizontalLabelsTimeline"/>
    <dgm:cxn modelId="{EC4BF5B5-0FB9-405C-8E8B-17F2A5C03874}" type="presParOf" srcId="{A5D73E2A-9B85-43B2-A8C5-0CD261EFE4F2}" destId="{E15B713A-59E3-49B8-BC74-AA14B04ECD50}" srcOrd="4" destOrd="0" presId="urn:microsoft.com/office/officeart/2017/3/layout/HorizontalLabelsTimeline"/>
    <dgm:cxn modelId="{694AF74F-4EB8-4E75-AAD6-C2CEFABA20AE}" type="presParOf" srcId="{08E8DAD5-3E5B-4A6A-8280-19AE4CDA93B8}" destId="{C4EA1709-984D-45AF-948E-2A2198E7D707}" srcOrd="1" destOrd="0" presId="urn:microsoft.com/office/officeart/2017/3/layout/HorizontalLabelsTimeline"/>
    <dgm:cxn modelId="{2381C3BF-A96A-49FB-9495-FBD4B305FCAD}" type="presParOf" srcId="{08E8DAD5-3E5B-4A6A-8280-19AE4CDA93B8}" destId="{D5CC8319-72B5-4247-848E-781D33D49042}" srcOrd="2" destOrd="0" presId="urn:microsoft.com/office/officeart/2017/3/layout/HorizontalLabelsTimeline"/>
    <dgm:cxn modelId="{E3612518-1A75-485D-922F-83892719D69D}" type="presParOf" srcId="{D5CC8319-72B5-4247-848E-781D33D49042}" destId="{F9AEFB71-65E9-48AD-B0D2-FB559D9C427E}" srcOrd="0" destOrd="0" presId="urn:microsoft.com/office/officeart/2017/3/layout/HorizontalLabelsTimeline"/>
    <dgm:cxn modelId="{EDE46721-6584-4127-A9D4-976ED578DEB4}" type="presParOf" srcId="{D5CC8319-72B5-4247-848E-781D33D49042}" destId="{1508A5D2-39E2-4090-A40B-8579E354A5E4}" srcOrd="1" destOrd="0" presId="urn:microsoft.com/office/officeart/2017/3/layout/HorizontalLabelsTimeline"/>
    <dgm:cxn modelId="{9838E7DC-DE4C-4740-A3AF-B5381400979A}" type="presParOf" srcId="{1508A5D2-39E2-4090-A40B-8579E354A5E4}" destId="{695187AE-0FB2-49F1-9135-CA5F525BF0FF}" srcOrd="0" destOrd="0" presId="urn:microsoft.com/office/officeart/2017/3/layout/HorizontalLabelsTimeline"/>
    <dgm:cxn modelId="{47560DE9-87A5-4211-A34C-A1E56FF017AA}" type="presParOf" srcId="{1508A5D2-39E2-4090-A40B-8579E354A5E4}" destId="{58054AAB-9379-4702-AC9F-059C0943FFD4}" srcOrd="1" destOrd="0" presId="urn:microsoft.com/office/officeart/2017/3/layout/HorizontalLabelsTimeline"/>
    <dgm:cxn modelId="{E333EE8B-A3F7-445E-8518-8B17C6DE530F}" type="presParOf" srcId="{D5CC8319-72B5-4247-848E-781D33D49042}" destId="{B8185621-795B-4C8C-8A58-6827E0834661}" srcOrd="2" destOrd="0" presId="urn:microsoft.com/office/officeart/2017/3/layout/HorizontalLabelsTimeline"/>
    <dgm:cxn modelId="{D60F817B-C615-458F-9278-F0905A4A2CF5}" type="presParOf" srcId="{D5CC8319-72B5-4247-848E-781D33D49042}" destId="{E92E53A3-5D4A-4D6D-9666-91A97A24623C}" srcOrd="3" destOrd="0" presId="urn:microsoft.com/office/officeart/2017/3/layout/HorizontalLabelsTimeline"/>
    <dgm:cxn modelId="{05EC3DB8-135F-4A11-9CD1-45EBC37CB71C}" type="presParOf" srcId="{D5CC8319-72B5-4247-848E-781D33D49042}" destId="{FAA30519-7F8A-4A84-9ECE-FD2FBEF82839}" srcOrd="4" destOrd="0" presId="urn:microsoft.com/office/officeart/2017/3/layout/HorizontalLabelsTimeline"/>
    <dgm:cxn modelId="{3155B979-9C7C-4C07-8818-0FE13EADB43D}" type="presParOf" srcId="{08E8DAD5-3E5B-4A6A-8280-19AE4CDA93B8}" destId="{CC5AC0E1-6A2F-41BF-BCAC-8EB9203B1DE7}" srcOrd="3" destOrd="0" presId="urn:microsoft.com/office/officeart/2017/3/layout/HorizontalLabelsTimeline"/>
    <dgm:cxn modelId="{33636B83-BB35-4C87-8D41-5F6A3D002F46}" type="presParOf" srcId="{08E8DAD5-3E5B-4A6A-8280-19AE4CDA93B8}" destId="{2F475454-C97F-47DE-BDEC-C329C0B248C9}" srcOrd="4" destOrd="0" presId="urn:microsoft.com/office/officeart/2017/3/layout/HorizontalLabelsTimeline"/>
    <dgm:cxn modelId="{F6D1545A-19A4-4B9B-B782-38257185A5E9}" type="presParOf" srcId="{2F475454-C97F-47DE-BDEC-C329C0B248C9}" destId="{30E3B872-6994-41F9-9F65-0176F2E6EA25}" srcOrd="0" destOrd="0" presId="urn:microsoft.com/office/officeart/2017/3/layout/HorizontalLabelsTimeline"/>
    <dgm:cxn modelId="{D93FCCE6-D00D-4B56-816F-1C37A884397C}" type="presParOf" srcId="{2F475454-C97F-47DE-BDEC-C329C0B248C9}" destId="{BD7A3FC3-23D5-48CB-A3AC-C9AA81DB2026}" srcOrd="1" destOrd="0" presId="urn:microsoft.com/office/officeart/2017/3/layout/HorizontalLabelsTimeline"/>
    <dgm:cxn modelId="{5EA5E6B5-34BF-4D10-9158-482241760CC4}" type="presParOf" srcId="{BD7A3FC3-23D5-48CB-A3AC-C9AA81DB2026}" destId="{FFFC0A00-C2E2-40F2-BCA6-496BF55ED051}" srcOrd="0" destOrd="0" presId="urn:microsoft.com/office/officeart/2017/3/layout/HorizontalLabelsTimeline"/>
    <dgm:cxn modelId="{2DF468C5-968B-4ABE-9AF5-B7BC2E649E57}" type="presParOf" srcId="{BD7A3FC3-23D5-48CB-A3AC-C9AA81DB2026}" destId="{8F631272-B35E-4D01-8E0D-21566F1DEC6C}" srcOrd="1" destOrd="0" presId="urn:microsoft.com/office/officeart/2017/3/layout/HorizontalLabelsTimeline"/>
    <dgm:cxn modelId="{D04DD919-73EA-4C25-9620-29695CE066B1}" type="presParOf" srcId="{2F475454-C97F-47DE-BDEC-C329C0B248C9}" destId="{09C79488-6B66-494F-8654-4A4FBBA115CB}" srcOrd="2" destOrd="0" presId="urn:microsoft.com/office/officeart/2017/3/layout/HorizontalLabelsTimeline"/>
    <dgm:cxn modelId="{8C9A71D9-6101-40AD-A3B1-4DDD1324C669}" type="presParOf" srcId="{2F475454-C97F-47DE-BDEC-C329C0B248C9}" destId="{733F7C38-EBC4-43AA-B337-441A2C916F4F}" srcOrd="3" destOrd="0" presId="urn:microsoft.com/office/officeart/2017/3/layout/HorizontalLabelsTimeline"/>
    <dgm:cxn modelId="{969E292F-AE99-409F-8522-D46FC86F7F5B}" type="presParOf" srcId="{2F475454-C97F-47DE-BDEC-C329C0B248C9}" destId="{29B519DF-BCF6-421D-B745-E32DDEFC40D2}" srcOrd="4" destOrd="0" presId="urn:microsoft.com/office/officeart/2017/3/layout/HorizontalLabelsTimeline"/>
    <dgm:cxn modelId="{17338F58-3AD5-4684-9BE7-B43D304A5828}" type="presParOf" srcId="{08E8DAD5-3E5B-4A6A-8280-19AE4CDA93B8}" destId="{7B51E1C8-6CEC-4FC8-B9B6-4B88B1AEA0B9}" srcOrd="5" destOrd="0" presId="urn:microsoft.com/office/officeart/2017/3/layout/HorizontalLabelsTimeline"/>
    <dgm:cxn modelId="{0408EC60-CF83-457D-B673-95F4B392B57B}" type="presParOf" srcId="{08E8DAD5-3E5B-4A6A-8280-19AE4CDA93B8}" destId="{8378D593-B983-4080-8878-B485C04C0646}" srcOrd="6" destOrd="0" presId="urn:microsoft.com/office/officeart/2017/3/layout/HorizontalLabelsTimeline"/>
    <dgm:cxn modelId="{82D2199D-4FD8-4C55-9FD5-81FDA790542B}" type="presParOf" srcId="{8378D593-B983-4080-8878-B485C04C0646}" destId="{3B571C9B-9781-4808-A0A2-AA03E03ACBC1}" srcOrd="0" destOrd="0" presId="urn:microsoft.com/office/officeart/2017/3/layout/HorizontalLabelsTimeline"/>
    <dgm:cxn modelId="{A344AD70-C949-4AF4-BCE1-7A81C5D958D8}" type="presParOf" srcId="{8378D593-B983-4080-8878-B485C04C0646}" destId="{2C043B8A-8F29-4441-8D2D-14DA9B56885B}" srcOrd="1" destOrd="0" presId="urn:microsoft.com/office/officeart/2017/3/layout/HorizontalLabelsTimeline"/>
    <dgm:cxn modelId="{FDE57621-2CBD-479B-A069-4271D7762A1C}" type="presParOf" srcId="{2C043B8A-8F29-4441-8D2D-14DA9B56885B}" destId="{3D79A62E-508C-439D-89A2-07D861E2ECD4}" srcOrd="0" destOrd="0" presId="urn:microsoft.com/office/officeart/2017/3/layout/HorizontalLabelsTimeline"/>
    <dgm:cxn modelId="{CC8387D8-E0A1-49D0-B45C-C01C244D6C4A}" type="presParOf" srcId="{2C043B8A-8F29-4441-8D2D-14DA9B56885B}" destId="{101C923E-412E-4666-9BAF-1F07ECA40A83}" srcOrd="1" destOrd="0" presId="urn:microsoft.com/office/officeart/2017/3/layout/HorizontalLabelsTimeline"/>
    <dgm:cxn modelId="{7BE56085-47FF-4AE7-AC06-098DB1075B97}" type="presParOf" srcId="{8378D593-B983-4080-8878-B485C04C0646}" destId="{F8270224-0319-463B-A98C-E316D9EC6D80}" srcOrd="2" destOrd="0" presId="urn:microsoft.com/office/officeart/2017/3/layout/HorizontalLabelsTimeline"/>
    <dgm:cxn modelId="{347A3027-E3EC-46B8-83F2-1DFDE5F17676}" type="presParOf" srcId="{8378D593-B983-4080-8878-B485C04C0646}" destId="{62EF61CE-1EFB-4969-9A6C-0750985BF883}" srcOrd="3" destOrd="0" presId="urn:microsoft.com/office/officeart/2017/3/layout/HorizontalLabelsTimeline"/>
    <dgm:cxn modelId="{6BDB40D3-F6EB-4240-8087-4EA93D216B39}" type="presParOf" srcId="{8378D593-B983-4080-8878-B485C04C0646}" destId="{882F7168-9731-4C07-8FE2-EDFC68F63E22}" srcOrd="4" destOrd="0" presId="urn:microsoft.com/office/officeart/2017/3/layout/HorizontalLabelsTimeline"/>
    <dgm:cxn modelId="{91E63C40-816D-495C-BC3F-BAA544DB1A3A}" type="presParOf" srcId="{08E8DAD5-3E5B-4A6A-8280-19AE4CDA93B8}" destId="{B9C940FC-16DA-4F0E-B830-7CE4E0535033}" srcOrd="7" destOrd="0" presId="urn:microsoft.com/office/officeart/2017/3/layout/HorizontalLabelsTimeline"/>
    <dgm:cxn modelId="{747AB9BA-1943-4586-9EF8-B9AC19A06A86}" type="presParOf" srcId="{08E8DAD5-3E5B-4A6A-8280-19AE4CDA93B8}" destId="{9A66FB51-50B4-40C7-B054-705F8C678716}" srcOrd="8" destOrd="0" presId="urn:microsoft.com/office/officeart/2017/3/layout/HorizontalLabelsTimeline"/>
    <dgm:cxn modelId="{0AFC5DEF-313D-430B-82E1-B44797F46071}" type="presParOf" srcId="{9A66FB51-50B4-40C7-B054-705F8C678716}" destId="{56929CC3-8E9A-4230-9CF0-47B1476E74C1}" srcOrd="0" destOrd="0" presId="urn:microsoft.com/office/officeart/2017/3/layout/HorizontalLabelsTimeline"/>
    <dgm:cxn modelId="{3EA802C9-02FE-4310-BD81-12B0FEE9BAA9}" type="presParOf" srcId="{9A66FB51-50B4-40C7-B054-705F8C678716}" destId="{185295BE-C87C-499F-A53A-2C60E3BA1FD0}" srcOrd="1" destOrd="0" presId="urn:microsoft.com/office/officeart/2017/3/layout/HorizontalLabelsTimeline"/>
    <dgm:cxn modelId="{21BB4F5A-1900-4AA9-8B13-7F7BDC5F87E2}" type="presParOf" srcId="{185295BE-C87C-499F-A53A-2C60E3BA1FD0}" destId="{B72B7760-5029-4AE3-9425-4EEF86217D91}" srcOrd="0" destOrd="0" presId="urn:microsoft.com/office/officeart/2017/3/layout/HorizontalLabelsTimeline"/>
    <dgm:cxn modelId="{D44E73A3-5621-4E12-87BD-85C146E91228}" type="presParOf" srcId="{185295BE-C87C-499F-A53A-2C60E3BA1FD0}" destId="{4123B200-B89D-4AF1-A381-E6F4B62F46C6}" srcOrd="1" destOrd="0" presId="urn:microsoft.com/office/officeart/2017/3/layout/HorizontalLabelsTimeline"/>
    <dgm:cxn modelId="{1EECCE1D-2021-4397-9518-7D3AB579A15C}" type="presParOf" srcId="{9A66FB51-50B4-40C7-B054-705F8C678716}" destId="{758B8FCA-C6F9-4CE3-A0A2-AE37F3A34834}" srcOrd="2" destOrd="0" presId="urn:microsoft.com/office/officeart/2017/3/layout/HorizontalLabelsTimeline"/>
    <dgm:cxn modelId="{CBDD0004-F4CF-4909-8D01-626D0BEFE4B0}" type="presParOf" srcId="{9A66FB51-50B4-40C7-B054-705F8C678716}" destId="{3484A799-19C5-4B13-B5E0-F6F4EA472FA3}" srcOrd="3" destOrd="0" presId="urn:microsoft.com/office/officeart/2017/3/layout/HorizontalLabelsTimeline"/>
    <dgm:cxn modelId="{D0AA7B95-3772-4E41-BD98-C0A85F9097E8}" type="presParOf" srcId="{9A66FB51-50B4-40C7-B054-705F8C678716}" destId="{8322F6A1-8B63-4A20-BDD4-BEA5189DE8A5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22F2C-66EE-427D-BEEB-7977BA48AF8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F12C31-93ED-4F35-9F71-6C29054F7A4A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Attend</a:t>
          </a:r>
        </a:p>
      </dgm:t>
    </dgm:pt>
    <dgm:pt modelId="{634C723B-7F8F-4183-985B-C21082FE3C37}" type="parTrans" cxnId="{DB064B6C-C214-4795-B11C-1E86F2F3C9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67D82A-540D-4096-8E90-DE949D20C811}" type="sibTrans" cxnId="{DB064B6C-C214-4795-B11C-1E86F2F3C9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6A02A4-AF3E-4274-9741-C294E19180E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Attend OER professional development meetings</a:t>
          </a:r>
        </a:p>
      </dgm:t>
    </dgm:pt>
    <dgm:pt modelId="{EEB7D04A-D5D8-4CE1-A8D6-56A126C0D8CB}" type="parTrans" cxnId="{F2BEB3B1-4C7E-4762-8F56-E9B70174D7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2F4F81-5558-4C9C-A9FF-3AE59253C6DB}" type="sibTrans" cxnId="{F2BEB3B1-4C7E-4762-8F56-E9B70174D7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B426D0-7EBF-4537-BA75-0EA0E77B1C41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Meet</a:t>
          </a:r>
        </a:p>
      </dgm:t>
    </dgm:pt>
    <dgm:pt modelId="{D254D29F-CFEC-473D-B93B-89B8EB253E67}" type="parTrans" cxnId="{1F06C691-9D34-425B-BEC3-2511810366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B124F6-7198-4411-A773-CC466036DAC1}" type="sibTrans" cxnId="{1F06C691-9D34-425B-BEC3-2511810366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FBE8D1-34E1-4083-9A5A-12A27A181D04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Meet individually with faculty and staff interested in:</a:t>
          </a:r>
        </a:p>
      </dgm:t>
    </dgm:pt>
    <dgm:pt modelId="{4FDFB644-CBA2-4EC0-9623-C75F4C516B41}" type="parTrans" cxnId="{7DF832A0-BE1F-4026-8E45-31F71951C9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256F91-2F1D-4668-B8BB-3074F8E11BCF}" type="sibTrans" cxnId="{7DF832A0-BE1F-4026-8E45-31F71951C9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BA8230-2D54-40EB-8441-40AD063B3F38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a brief introduction to OER</a:t>
          </a:r>
        </a:p>
      </dgm:t>
    </dgm:pt>
    <dgm:pt modelId="{9F807167-4500-48E0-9E21-BA05B66F6AAA}" type="parTrans" cxnId="{F3D4AACB-972E-4C27-8A14-13EA73A458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BAFB19-696C-4E2E-9F81-470E57640BAD}" type="sibTrans" cxnId="{F3D4AACB-972E-4C27-8A14-13EA73A458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C7921A-F9E4-4569-8765-D18944AD3C2B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adopting existing OER</a:t>
          </a:r>
        </a:p>
      </dgm:t>
    </dgm:pt>
    <dgm:pt modelId="{4FD188AE-19FE-4BE1-826A-B3ED7E7A3554}" type="parTrans" cxnId="{50BA16BB-EE1D-4872-8904-3685A6B204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6F0776-92D8-4431-95D8-B626C5C66643}" type="sibTrans" cxnId="{50BA16BB-EE1D-4872-8904-3685A6B204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39B3F9-F2E9-4F13-BD46-A5CA90C31E86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curating existing OER</a:t>
          </a:r>
        </a:p>
      </dgm:t>
    </dgm:pt>
    <dgm:pt modelId="{7490CF59-D2A6-4CA1-9E45-E790E5FE02D4}" type="parTrans" cxnId="{072E291B-2E10-452C-8BE2-31FB279D72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9355C0-D4E4-4E1B-B45D-25179A1A8C75}" type="sibTrans" cxnId="{072E291B-2E10-452C-8BE2-31FB279D72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42602E-AE6F-45D0-82CF-E31FA43BAA84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creating new OER</a:t>
          </a:r>
        </a:p>
      </dgm:t>
    </dgm:pt>
    <dgm:pt modelId="{35EA137F-491E-4A63-A195-93FB135B5E80}" type="parTrans" cxnId="{F5CCBD79-673D-49D3-89F5-2F192D8BD5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469958-D44F-482F-874C-898601DF7C5E}" type="sibTrans" cxnId="{F5CCBD79-673D-49D3-89F5-2F192D8BD5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B6C1CF-8C53-48DE-9DC6-6A8515A0CAE8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writing OER grant proposals</a:t>
          </a:r>
        </a:p>
      </dgm:t>
    </dgm:pt>
    <dgm:pt modelId="{00C461ED-3F92-49E7-82AE-ED131F9A836D}" type="parTrans" cxnId="{5EA31B32-BD20-4220-885F-DBCAB079EB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1F5062-CACC-4DA0-B031-60B63A59D9FF}" type="sibTrans" cxnId="{5EA31B32-BD20-4220-885F-DBCAB079EB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093E4D-A3EB-4609-B007-3C0D0EC65D5C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Present</a:t>
          </a:r>
        </a:p>
      </dgm:t>
    </dgm:pt>
    <dgm:pt modelId="{CEF9F3F7-6873-43C6-94F1-FDA480BF8300}" type="parTrans" cxnId="{0C592109-4B6A-4316-BA36-74AD07BCE7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C95BE0-72D7-45F8-A5E6-61EF346036F9}" type="sibTrans" cxnId="{0C592109-4B6A-4316-BA36-74AD07BCE7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2C5D62-FF0B-407A-9B1C-0799E256214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Present at Shared Governance Councils and Committees</a:t>
          </a:r>
        </a:p>
      </dgm:t>
    </dgm:pt>
    <dgm:pt modelId="{FCB48379-89D2-4840-A397-525936007223}" type="parTrans" cxnId="{789639AE-1313-4686-A86F-2C5E8A7286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CAC96A-A1D2-4393-8884-0CBAACE0401D}" type="sibTrans" cxnId="{789639AE-1313-4686-A86F-2C5E8A7286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B9C11E-6433-43BE-B94A-5FB9751B70C7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Recruit</a:t>
          </a:r>
          <a:endParaRPr lang="en-US" sz="1600" b="1" dirty="0">
            <a:solidFill>
              <a:schemeClr val="tx1"/>
            </a:solidFill>
          </a:endParaRPr>
        </a:p>
      </dgm:t>
    </dgm:pt>
    <dgm:pt modelId="{E9F7028E-32B0-4110-ADF9-CE43A46AD100}" type="parTrans" cxnId="{D2C4ACAE-C4C7-4B27-AC6A-061312624A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DF67FD-62E3-4494-B666-75603E70EA11}" type="sibTrans" cxnId="{D2C4ACAE-C4C7-4B27-AC6A-061312624A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904596-18AD-413E-AB5B-FAEE63F4408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Recruit individuals to serve on the OER Committee</a:t>
          </a:r>
        </a:p>
      </dgm:t>
    </dgm:pt>
    <dgm:pt modelId="{5665DAAC-A30B-42C1-8E26-591E1BFA79CB}" type="parTrans" cxnId="{B4C1EDC9-80EF-4809-BBA4-6A07475909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F9B6CB-4135-4819-8B1A-37B0C7FD0C38}" type="sibTrans" cxnId="{B4C1EDC9-80EF-4809-BBA4-6A07475909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4C6591-9E75-42DA-AFEA-33820DE633EF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Prepare</a:t>
          </a:r>
        </a:p>
      </dgm:t>
    </dgm:pt>
    <dgm:pt modelId="{3FDE283C-FAF8-4BCE-BCCA-72A2B5DB5131}" type="parTrans" cxnId="{12C7ADA1-8B0C-4BEA-B138-46F39AC685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58FFB8-2138-4F87-AA72-B8660DD49157}" type="sibTrans" cxnId="{12C7ADA1-8B0C-4BEA-B138-46F39AC685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CCDAAA-66B0-4E6D-9AD8-24778F683A9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Prepare College’s ZTC Program Proposal to CCCCO</a:t>
          </a:r>
        </a:p>
      </dgm:t>
    </dgm:pt>
    <dgm:pt modelId="{72E6A188-E307-449F-8D3F-4A26441F2306}" type="parTrans" cxnId="{38DD2BF9-BFFA-447D-A932-B4677DB547D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96C5C3-7110-4A1F-85BC-DB7E4987A649}" type="sibTrans" cxnId="{38DD2BF9-BFFA-447D-A932-B4677DB547D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77A412-F2C9-4A98-8273-B2478A63344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Attend ASCCC OER Liaison meetings and events</a:t>
          </a:r>
        </a:p>
      </dgm:t>
    </dgm:pt>
    <dgm:pt modelId="{6793C8EB-0D41-4D3A-B149-68C76A11C425}" type="parTrans" cxnId="{C5ABB4D3-D503-4B0A-99E0-FF3DB25B9E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F39FD2-140B-4692-A8E2-6A921E4BD11F}" type="sibTrans" cxnId="{C5ABB4D3-D503-4B0A-99E0-FF3DB25B9E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368F96-292C-43D4-8C90-003D5C3E2FA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Present an ASCCC OERI webinar</a:t>
          </a:r>
        </a:p>
      </dgm:t>
    </dgm:pt>
    <dgm:pt modelId="{07D638ED-4107-4A65-AB9C-A8E562CCD3C5}" type="parTrans" cxnId="{1838DDD0-C543-4374-82E1-92E2772FDB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FC7C63-8E82-4DFC-99EE-3AA6B8057BFA}" type="sibTrans" cxnId="{1838DDD0-C543-4374-82E1-92E2772FDB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1A9694-7038-4332-B230-CAA4C9D4DA9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Prepare implementation of LTC designation</a:t>
          </a:r>
        </a:p>
      </dgm:t>
    </dgm:pt>
    <dgm:pt modelId="{462BB768-5839-4D1A-9E07-CE21A4F8C57F}" type="parTrans" cxnId="{FF3F4989-5EE8-445C-AF93-15C1DA573098}">
      <dgm:prSet/>
      <dgm:spPr/>
      <dgm:t>
        <a:bodyPr/>
        <a:lstStyle/>
        <a:p>
          <a:endParaRPr lang="en-US"/>
        </a:p>
      </dgm:t>
    </dgm:pt>
    <dgm:pt modelId="{3188E2AF-068F-453C-9804-801F6172BF2B}" type="sibTrans" cxnId="{FF3F4989-5EE8-445C-AF93-15C1DA573098}">
      <dgm:prSet/>
      <dgm:spPr/>
      <dgm:t>
        <a:bodyPr/>
        <a:lstStyle/>
        <a:p>
          <a:endParaRPr lang="en-US"/>
        </a:p>
      </dgm:t>
    </dgm:pt>
    <dgm:pt modelId="{AB962FA8-D8BA-4D0C-8949-D1C5F784EC7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Recruit faculty and staff who want to apply for future ASCCC OERI grants</a:t>
          </a:r>
        </a:p>
      </dgm:t>
    </dgm:pt>
    <dgm:pt modelId="{7593F554-12A5-42E0-9501-4F9AC3E738F6}" type="parTrans" cxnId="{78EDFD84-DE53-4D81-8B14-4BD3D8259041}">
      <dgm:prSet/>
      <dgm:spPr/>
      <dgm:t>
        <a:bodyPr/>
        <a:lstStyle/>
        <a:p>
          <a:endParaRPr lang="en-US"/>
        </a:p>
      </dgm:t>
    </dgm:pt>
    <dgm:pt modelId="{5153321B-BE3C-472C-BBAA-2F8CAC818925}" type="sibTrans" cxnId="{78EDFD84-DE53-4D81-8B14-4BD3D8259041}">
      <dgm:prSet/>
      <dgm:spPr/>
      <dgm:t>
        <a:bodyPr/>
        <a:lstStyle/>
        <a:p>
          <a:endParaRPr lang="en-US"/>
        </a:p>
      </dgm:t>
    </dgm:pt>
    <dgm:pt modelId="{8A94BCFA-0D45-4EA6-B85A-607E7A37F1B5}" type="pres">
      <dgm:prSet presAssocID="{64022F2C-66EE-427D-BEEB-7977BA48AF80}" presName="Name0" presStyleCnt="0">
        <dgm:presLayoutVars>
          <dgm:dir/>
          <dgm:animLvl val="lvl"/>
          <dgm:resizeHandles val="exact"/>
        </dgm:presLayoutVars>
      </dgm:prSet>
      <dgm:spPr/>
    </dgm:pt>
    <dgm:pt modelId="{6EF8723F-877D-4697-94E9-6CE99D1D2F5E}" type="pres">
      <dgm:prSet presAssocID="{34F12C31-93ED-4F35-9F71-6C29054F7A4A}" presName="composite" presStyleCnt="0"/>
      <dgm:spPr/>
    </dgm:pt>
    <dgm:pt modelId="{0E9161CD-D073-4FF6-A160-7D70D8A8BBBB}" type="pres">
      <dgm:prSet presAssocID="{34F12C31-93ED-4F35-9F71-6C29054F7A4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F65CEC3A-8A68-4D18-86C1-6E352764FAE5}" type="pres">
      <dgm:prSet presAssocID="{34F12C31-93ED-4F35-9F71-6C29054F7A4A}" presName="desTx" presStyleLbl="alignAccFollowNode1" presStyleIdx="0" presStyleCnt="5">
        <dgm:presLayoutVars>
          <dgm:bulletEnabled val="1"/>
        </dgm:presLayoutVars>
      </dgm:prSet>
      <dgm:spPr/>
    </dgm:pt>
    <dgm:pt modelId="{61000267-767C-4584-95AF-C9798A5CB0E8}" type="pres">
      <dgm:prSet presAssocID="{8F67D82A-540D-4096-8E90-DE949D20C811}" presName="space" presStyleCnt="0"/>
      <dgm:spPr/>
    </dgm:pt>
    <dgm:pt modelId="{D58164EF-B8D1-460D-AA46-C500139FA2A7}" type="pres">
      <dgm:prSet presAssocID="{57B426D0-7EBF-4537-BA75-0EA0E77B1C41}" presName="composite" presStyleCnt="0"/>
      <dgm:spPr/>
    </dgm:pt>
    <dgm:pt modelId="{70F98F63-0283-4088-A474-1405DE66DA55}" type="pres">
      <dgm:prSet presAssocID="{57B426D0-7EBF-4537-BA75-0EA0E77B1C4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BBDAA43C-E5E9-4420-8E96-DC740BF150AD}" type="pres">
      <dgm:prSet presAssocID="{57B426D0-7EBF-4537-BA75-0EA0E77B1C41}" presName="desTx" presStyleLbl="alignAccFollowNode1" presStyleIdx="1" presStyleCnt="5">
        <dgm:presLayoutVars>
          <dgm:bulletEnabled val="1"/>
        </dgm:presLayoutVars>
      </dgm:prSet>
      <dgm:spPr/>
    </dgm:pt>
    <dgm:pt modelId="{2204DCAC-E6D8-49EA-BEAA-5052B953305C}" type="pres">
      <dgm:prSet presAssocID="{52B124F6-7198-4411-A773-CC466036DAC1}" presName="space" presStyleCnt="0"/>
      <dgm:spPr/>
    </dgm:pt>
    <dgm:pt modelId="{73211692-1BBA-4B77-8ECA-E2C9B84D2E53}" type="pres">
      <dgm:prSet presAssocID="{64093E4D-A3EB-4609-B007-3C0D0EC65D5C}" presName="composite" presStyleCnt="0"/>
      <dgm:spPr/>
    </dgm:pt>
    <dgm:pt modelId="{577C83C7-44B9-4E54-8F41-7797499CB76C}" type="pres">
      <dgm:prSet presAssocID="{64093E4D-A3EB-4609-B007-3C0D0EC65D5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24AE9760-1552-407B-91A9-782F57B6C234}" type="pres">
      <dgm:prSet presAssocID="{64093E4D-A3EB-4609-B007-3C0D0EC65D5C}" presName="desTx" presStyleLbl="alignAccFollowNode1" presStyleIdx="2" presStyleCnt="5">
        <dgm:presLayoutVars>
          <dgm:bulletEnabled val="1"/>
        </dgm:presLayoutVars>
      </dgm:prSet>
      <dgm:spPr/>
    </dgm:pt>
    <dgm:pt modelId="{262CC32E-6471-4316-A173-82809DC9A9B4}" type="pres">
      <dgm:prSet presAssocID="{FEC95BE0-72D7-45F8-A5E6-61EF346036F9}" presName="space" presStyleCnt="0"/>
      <dgm:spPr/>
    </dgm:pt>
    <dgm:pt modelId="{83405899-841D-4BFC-9691-725D9020C7D4}" type="pres">
      <dgm:prSet presAssocID="{82B9C11E-6433-43BE-B94A-5FB9751B70C7}" presName="composite" presStyleCnt="0"/>
      <dgm:spPr/>
    </dgm:pt>
    <dgm:pt modelId="{F955AC9E-C67E-456F-AAC6-0F7341D15CB9}" type="pres">
      <dgm:prSet presAssocID="{82B9C11E-6433-43BE-B94A-5FB9751B70C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B65042BC-0D8E-4FC6-B75A-64B59F8D0B45}" type="pres">
      <dgm:prSet presAssocID="{82B9C11E-6433-43BE-B94A-5FB9751B70C7}" presName="desTx" presStyleLbl="alignAccFollowNode1" presStyleIdx="3" presStyleCnt="5">
        <dgm:presLayoutVars>
          <dgm:bulletEnabled val="1"/>
        </dgm:presLayoutVars>
      </dgm:prSet>
      <dgm:spPr/>
    </dgm:pt>
    <dgm:pt modelId="{2F386C70-8042-4413-A585-050423493741}" type="pres">
      <dgm:prSet presAssocID="{19DF67FD-62E3-4494-B666-75603E70EA11}" presName="space" presStyleCnt="0"/>
      <dgm:spPr/>
    </dgm:pt>
    <dgm:pt modelId="{6F4C1179-17A9-49AC-9145-754DBD738077}" type="pres">
      <dgm:prSet presAssocID="{2B4C6591-9E75-42DA-AFEA-33820DE633EF}" presName="composite" presStyleCnt="0"/>
      <dgm:spPr/>
    </dgm:pt>
    <dgm:pt modelId="{EB130CC7-B9DE-4501-9B21-AA167667C96D}" type="pres">
      <dgm:prSet presAssocID="{2B4C6591-9E75-42DA-AFEA-33820DE633E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AAFC436F-280D-4DE4-BC7C-89E9C83880F3}" type="pres">
      <dgm:prSet presAssocID="{2B4C6591-9E75-42DA-AFEA-33820DE633E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0C592109-4B6A-4316-BA36-74AD07BCE775}" srcId="{64022F2C-66EE-427D-BEEB-7977BA48AF80}" destId="{64093E4D-A3EB-4609-B007-3C0D0EC65D5C}" srcOrd="2" destOrd="0" parTransId="{CEF9F3F7-6873-43C6-94F1-FDA480BF8300}" sibTransId="{FEC95BE0-72D7-45F8-A5E6-61EF346036F9}"/>
    <dgm:cxn modelId="{A0A62014-3D3B-4C7C-9A98-DDFFAF3231A0}" type="presOf" srcId="{64093E4D-A3EB-4609-B007-3C0D0EC65D5C}" destId="{577C83C7-44B9-4E54-8F41-7797499CB76C}" srcOrd="0" destOrd="0" presId="urn:microsoft.com/office/officeart/2005/8/layout/hList1"/>
    <dgm:cxn modelId="{072E291B-2E10-452C-8BE2-31FB279D72F4}" srcId="{88FBE8D1-34E1-4083-9A5A-12A27A181D04}" destId="{A339B3F9-F2E9-4F13-BD46-A5CA90C31E86}" srcOrd="2" destOrd="0" parTransId="{7490CF59-D2A6-4CA1-9E45-E790E5FE02D4}" sibTransId="{E59355C0-D4E4-4E1B-B45D-25179A1A8C75}"/>
    <dgm:cxn modelId="{035D072D-5596-4472-BE38-4D7FD6AE3DE5}" type="presOf" srcId="{922C5D62-FF0B-407A-9B1C-0799E2562149}" destId="{24AE9760-1552-407B-91A9-782F57B6C234}" srcOrd="0" destOrd="0" presId="urn:microsoft.com/office/officeart/2005/8/layout/hList1"/>
    <dgm:cxn modelId="{930F492D-05CE-4588-9986-F29814AE8549}" type="presOf" srcId="{4ACCDAAA-66B0-4E6D-9AD8-24778F683A9A}" destId="{AAFC436F-280D-4DE4-BC7C-89E9C83880F3}" srcOrd="0" destOrd="1" presId="urn:microsoft.com/office/officeart/2005/8/layout/hList1"/>
    <dgm:cxn modelId="{5EA31B32-BD20-4220-885F-DBCAB079EBDA}" srcId="{88FBE8D1-34E1-4083-9A5A-12A27A181D04}" destId="{CFB6C1CF-8C53-48DE-9DC6-6A8515A0CAE8}" srcOrd="4" destOrd="0" parTransId="{00C461ED-3F92-49E7-82AE-ED131F9A836D}" sibTransId="{091F5062-CACC-4DA0-B031-60B63A59D9FF}"/>
    <dgm:cxn modelId="{C414D338-0062-4C4E-B6FA-0C89608FADF5}" type="presOf" srcId="{F477A412-F2C9-4A98-8273-B2478A63344A}" destId="{F65CEC3A-8A68-4D18-86C1-6E352764FAE5}" srcOrd="0" destOrd="1" presId="urn:microsoft.com/office/officeart/2005/8/layout/hList1"/>
    <dgm:cxn modelId="{FCBC1C60-F7D3-43EB-AC8E-16DE700690A3}" type="presOf" srcId="{E6BA8230-2D54-40EB-8441-40AD063B3F38}" destId="{BBDAA43C-E5E9-4420-8E96-DC740BF150AD}" srcOrd="0" destOrd="1" presId="urn:microsoft.com/office/officeart/2005/8/layout/hList1"/>
    <dgm:cxn modelId="{B41E0442-CECD-4CCD-82EF-D5BA2F8E88F8}" type="presOf" srcId="{EA904596-18AD-413E-AB5B-FAEE63F44080}" destId="{B65042BC-0D8E-4FC6-B75A-64B59F8D0B45}" srcOrd="0" destOrd="0" presId="urn:microsoft.com/office/officeart/2005/8/layout/hList1"/>
    <dgm:cxn modelId="{C924A847-AC74-415B-8D72-0428129B15E7}" type="presOf" srcId="{95C7921A-F9E4-4569-8765-D18944AD3C2B}" destId="{BBDAA43C-E5E9-4420-8E96-DC740BF150AD}" srcOrd="0" destOrd="2" presId="urn:microsoft.com/office/officeart/2005/8/layout/hList1"/>
    <dgm:cxn modelId="{C3703C6C-202D-4172-85EE-8629A5F36205}" type="presOf" srcId="{34F12C31-93ED-4F35-9F71-6C29054F7A4A}" destId="{0E9161CD-D073-4FF6-A160-7D70D8A8BBBB}" srcOrd="0" destOrd="0" presId="urn:microsoft.com/office/officeart/2005/8/layout/hList1"/>
    <dgm:cxn modelId="{DB064B6C-C214-4795-B11C-1E86F2F3C92D}" srcId="{64022F2C-66EE-427D-BEEB-7977BA48AF80}" destId="{34F12C31-93ED-4F35-9F71-6C29054F7A4A}" srcOrd="0" destOrd="0" parTransId="{634C723B-7F8F-4183-985B-C21082FE3C37}" sibTransId="{8F67D82A-540D-4096-8E90-DE949D20C811}"/>
    <dgm:cxn modelId="{00B40277-6EE7-4434-BF14-1227C4DA8B81}" type="presOf" srcId="{B142602E-AE6F-45D0-82CF-E31FA43BAA84}" destId="{BBDAA43C-E5E9-4420-8E96-DC740BF150AD}" srcOrd="0" destOrd="4" presId="urn:microsoft.com/office/officeart/2005/8/layout/hList1"/>
    <dgm:cxn modelId="{32501958-42F7-4560-9152-0467E2EC37BE}" type="presOf" srcId="{88FBE8D1-34E1-4083-9A5A-12A27A181D04}" destId="{BBDAA43C-E5E9-4420-8E96-DC740BF150AD}" srcOrd="0" destOrd="0" presId="urn:microsoft.com/office/officeart/2005/8/layout/hList1"/>
    <dgm:cxn modelId="{624BC478-914D-4B94-B9C9-F3CA3A585DBC}" type="presOf" srcId="{2B4C6591-9E75-42DA-AFEA-33820DE633EF}" destId="{EB130CC7-B9DE-4501-9B21-AA167667C96D}" srcOrd="0" destOrd="0" presId="urn:microsoft.com/office/officeart/2005/8/layout/hList1"/>
    <dgm:cxn modelId="{F5CCBD79-673D-49D3-89F5-2F192D8BD51A}" srcId="{88FBE8D1-34E1-4083-9A5A-12A27A181D04}" destId="{B142602E-AE6F-45D0-82CF-E31FA43BAA84}" srcOrd="3" destOrd="0" parTransId="{35EA137F-491E-4A63-A195-93FB135B5E80}" sibTransId="{AF469958-D44F-482F-874C-898601DF7C5E}"/>
    <dgm:cxn modelId="{78EDFD84-DE53-4D81-8B14-4BD3D8259041}" srcId="{82B9C11E-6433-43BE-B94A-5FB9751B70C7}" destId="{AB962FA8-D8BA-4D0C-8949-D1C5F784EC75}" srcOrd="1" destOrd="0" parTransId="{7593F554-12A5-42E0-9501-4F9AC3E738F6}" sibTransId="{5153321B-BE3C-472C-BBAA-2F8CAC818925}"/>
    <dgm:cxn modelId="{DF754687-DBBB-4283-B9D1-B6F7A8885956}" type="presOf" srcId="{57B426D0-7EBF-4537-BA75-0EA0E77B1C41}" destId="{70F98F63-0283-4088-A474-1405DE66DA55}" srcOrd="0" destOrd="0" presId="urn:microsoft.com/office/officeart/2005/8/layout/hList1"/>
    <dgm:cxn modelId="{FF3F4989-5EE8-445C-AF93-15C1DA573098}" srcId="{2B4C6591-9E75-42DA-AFEA-33820DE633EF}" destId="{E61A9694-7038-4332-B230-CAA4C9D4DA9C}" srcOrd="0" destOrd="0" parTransId="{462BB768-5839-4D1A-9E07-CE21A4F8C57F}" sibTransId="{3188E2AF-068F-453C-9804-801F6172BF2B}"/>
    <dgm:cxn modelId="{96BE4B90-8B7E-48D2-9FB1-7853188AB467}" type="presOf" srcId="{A339B3F9-F2E9-4F13-BD46-A5CA90C31E86}" destId="{BBDAA43C-E5E9-4420-8E96-DC740BF150AD}" srcOrd="0" destOrd="3" presId="urn:microsoft.com/office/officeart/2005/8/layout/hList1"/>
    <dgm:cxn modelId="{1F06C691-9D34-425B-BEC3-251181036698}" srcId="{64022F2C-66EE-427D-BEEB-7977BA48AF80}" destId="{57B426D0-7EBF-4537-BA75-0EA0E77B1C41}" srcOrd="1" destOrd="0" parTransId="{D254D29F-CFEC-473D-B93B-89B8EB253E67}" sibTransId="{52B124F6-7198-4411-A773-CC466036DAC1}"/>
    <dgm:cxn modelId="{7DF832A0-BE1F-4026-8E45-31F71951C96C}" srcId="{57B426D0-7EBF-4537-BA75-0EA0E77B1C41}" destId="{88FBE8D1-34E1-4083-9A5A-12A27A181D04}" srcOrd="0" destOrd="0" parTransId="{4FDFB644-CBA2-4EC0-9623-C75F4C516B41}" sibTransId="{FA256F91-2F1D-4668-B8BB-3074F8E11BCF}"/>
    <dgm:cxn modelId="{12C7ADA1-8B0C-4BEA-B138-46F39AC6859A}" srcId="{64022F2C-66EE-427D-BEEB-7977BA48AF80}" destId="{2B4C6591-9E75-42DA-AFEA-33820DE633EF}" srcOrd="4" destOrd="0" parTransId="{3FDE283C-FAF8-4BCE-BCCA-72A2B5DB5131}" sibTransId="{3858FFB8-2138-4F87-AA72-B8660DD49157}"/>
    <dgm:cxn modelId="{502B05A8-1675-44DF-B5F1-C1482F673DB5}" type="presOf" srcId="{686A02A4-AF3E-4274-9741-C294E19180E6}" destId="{F65CEC3A-8A68-4D18-86C1-6E352764FAE5}" srcOrd="0" destOrd="0" presId="urn:microsoft.com/office/officeart/2005/8/layout/hList1"/>
    <dgm:cxn modelId="{789639AE-1313-4686-A86F-2C5E8A728649}" srcId="{64093E4D-A3EB-4609-B007-3C0D0EC65D5C}" destId="{922C5D62-FF0B-407A-9B1C-0799E2562149}" srcOrd="0" destOrd="0" parTransId="{FCB48379-89D2-4840-A397-525936007223}" sibTransId="{DDCAC96A-A1D2-4393-8884-0CBAACE0401D}"/>
    <dgm:cxn modelId="{D2C4ACAE-C4C7-4B27-AC6A-061312624A62}" srcId="{64022F2C-66EE-427D-BEEB-7977BA48AF80}" destId="{82B9C11E-6433-43BE-B94A-5FB9751B70C7}" srcOrd="3" destOrd="0" parTransId="{E9F7028E-32B0-4110-ADF9-CE43A46AD100}" sibTransId="{19DF67FD-62E3-4494-B666-75603E70EA11}"/>
    <dgm:cxn modelId="{F2BEB3B1-4C7E-4762-8F56-E9B70174D749}" srcId="{34F12C31-93ED-4F35-9F71-6C29054F7A4A}" destId="{686A02A4-AF3E-4274-9741-C294E19180E6}" srcOrd="0" destOrd="0" parTransId="{EEB7D04A-D5D8-4CE1-A8D6-56A126C0D8CB}" sibTransId="{9D2F4F81-5558-4C9C-A9FF-3AE59253C6DB}"/>
    <dgm:cxn modelId="{50BA16BB-EE1D-4872-8904-3685A6B20450}" srcId="{88FBE8D1-34E1-4083-9A5A-12A27A181D04}" destId="{95C7921A-F9E4-4569-8765-D18944AD3C2B}" srcOrd="1" destOrd="0" parTransId="{4FD188AE-19FE-4BE1-826A-B3ED7E7A3554}" sibTransId="{4E6F0776-92D8-4431-95D8-B626C5C66643}"/>
    <dgm:cxn modelId="{678BFFBF-8F2E-4654-A888-A70F2325284C}" type="presOf" srcId="{BD368F96-292C-43D4-8C90-003D5C3E2FA9}" destId="{24AE9760-1552-407B-91A9-782F57B6C234}" srcOrd="0" destOrd="1" presId="urn:microsoft.com/office/officeart/2005/8/layout/hList1"/>
    <dgm:cxn modelId="{B4C1EDC9-80EF-4809-BBA4-6A07475909FF}" srcId="{82B9C11E-6433-43BE-B94A-5FB9751B70C7}" destId="{EA904596-18AD-413E-AB5B-FAEE63F44080}" srcOrd="0" destOrd="0" parTransId="{5665DAAC-A30B-42C1-8E26-591E1BFA79CB}" sibTransId="{BAF9B6CB-4135-4819-8B1A-37B0C7FD0C38}"/>
    <dgm:cxn modelId="{F3D4AACB-972E-4C27-8A14-13EA73A458B7}" srcId="{88FBE8D1-34E1-4083-9A5A-12A27A181D04}" destId="{E6BA8230-2D54-40EB-8441-40AD063B3F38}" srcOrd="0" destOrd="0" parTransId="{9F807167-4500-48E0-9E21-BA05B66F6AAA}" sibTransId="{D0BAFB19-696C-4E2E-9F81-470E57640BAD}"/>
    <dgm:cxn modelId="{CA46AED0-45DA-4E85-978E-75D7A1122CB8}" type="presOf" srcId="{82B9C11E-6433-43BE-B94A-5FB9751B70C7}" destId="{F955AC9E-C67E-456F-AAC6-0F7341D15CB9}" srcOrd="0" destOrd="0" presId="urn:microsoft.com/office/officeart/2005/8/layout/hList1"/>
    <dgm:cxn modelId="{1838DDD0-C543-4374-82E1-92E2772FDB71}" srcId="{64093E4D-A3EB-4609-B007-3C0D0EC65D5C}" destId="{BD368F96-292C-43D4-8C90-003D5C3E2FA9}" srcOrd="1" destOrd="0" parTransId="{07D638ED-4107-4A65-AB9C-A8E562CCD3C5}" sibTransId="{15FC7C63-8E82-4DFC-99EE-3AA6B8057BFA}"/>
    <dgm:cxn modelId="{C5ABB4D3-D503-4B0A-99E0-FF3DB25B9ECA}" srcId="{34F12C31-93ED-4F35-9F71-6C29054F7A4A}" destId="{F477A412-F2C9-4A98-8273-B2478A63344A}" srcOrd="1" destOrd="0" parTransId="{6793C8EB-0D41-4D3A-B149-68C76A11C425}" sibTransId="{3CF39FD2-140B-4692-A8E2-6A921E4BD11F}"/>
    <dgm:cxn modelId="{19B0EDD6-B874-48B4-B623-77767E048409}" type="presOf" srcId="{AB962FA8-D8BA-4D0C-8949-D1C5F784EC75}" destId="{B65042BC-0D8E-4FC6-B75A-64B59F8D0B45}" srcOrd="0" destOrd="1" presId="urn:microsoft.com/office/officeart/2005/8/layout/hList1"/>
    <dgm:cxn modelId="{41ADF3D9-E346-4600-949C-3A46484C8EBC}" type="presOf" srcId="{E61A9694-7038-4332-B230-CAA4C9D4DA9C}" destId="{AAFC436F-280D-4DE4-BC7C-89E9C83880F3}" srcOrd="0" destOrd="0" presId="urn:microsoft.com/office/officeart/2005/8/layout/hList1"/>
    <dgm:cxn modelId="{E0DFBDE0-B589-4F4C-93B2-94FDF04F99B8}" type="presOf" srcId="{64022F2C-66EE-427D-BEEB-7977BA48AF80}" destId="{8A94BCFA-0D45-4EA6-B85A-607E7A37F1B5}" srcOrd="0" destOrd="0" presId="urn:microsoft.com/office/officeart/2005/8/layout/hList1"/>
    <dgm:cxn modelId="{5F8728E7-66B2-4FBB-9938-D515AE89A87C}" type="presOf" srcId="{CFB6C1CF-8C53-48DE-9DC6-6A8515A0CAE8}" destId="{BBDAA43C-E5E9-4420-8E96-DC740BF150AD}" srcOrd="0" destOrd="5" presId="urn:microsoft.com/office/officeart/2005/8/layout/hList1"/>
    <dgm:cxn modelId="{38DD2BF9-BFFA-447D-A932-B4677DB547D6}" srcId="{2B4C6591-9E75-42DA-AFEA-33820DE633EF}" destId="{4ACCDAAA-66B0-4E6D-9AD8-24778F683A9A}" srcOrd="1" destOrd="0" parTransId="{72E6A188-E307-449F-8D3F-4A26441F2306}" sibTransId="{EA96C5C3-7110-4A1F-85BC-DB7E4987A649}"/>
    <dgm:cxn modelId="{1351200A-E050-4CA2-BD54-A8C51B6501C9}" type="presParOf" srcId="{8A94BCFA-0D45-4EA6-B85A-607E7A37F1B5}" destId="{6EF8723F-877D-4697-94E9-6CE99D1D2F5E}" srcOrd="0" destOrd="0" presId="urn:microsoft.com/office/officeart/2005/8/layout/hList1"/>
    <dgm:cxn modelId="{C1E028B1-35D8-4A1E-AAC8-BE48D6B058FB}" type="presParOf" srcId="{6EF8723F-877D-4697-94E9-6CE99D1D2F5E}" destId="{0E9161CD-D073-4FF6-A160-7D70D8A8BBBB}" srcOrd="0" destOrd="0" presId="urn:microsoft.com/office/officeart/2005/8/layout/hList1"/>
    <dgm:cxn modelId="{1F8E2168-0322-4398-80A5-DDFA05BE64F5}" type="presParOf" srcId="{6EF8723F-877D-4697-94E9-6CE99D1D2F5E}" destId="{F65CEC3A-8A68-4D18-86C1-6E352764FAE5}" srcOrd="1" destOrd="0" presId="urn:microsoft.com/office/officeart/2005/8/layout/hList1"/>
    <dgm:cxn modelId="{00B3C51B-C90F-4B0A-A8CE-23D448F7175D}" type="presParOf" srcId="{8A94BCFA-0D45-4EA6-B85A-607E7A37F1B5}" destId="{61000267-767C-4584-95AF-C9798A5CB0E8}" srcOrd="1" destOrd="0" presId="urn:microsoft.com/office/officeart/2005/8/layout/hList1"/>
    <dgm:cxn modelId="{5570CC89-9DF9-4BC9-B2B1-EEC4BF82F25A}" type="presParOf" srcId="{8A94BCFA-0D45-4EA6-B85A-607E7A37F1B5}" destId="{D58164EF-B8D1-460D-AA46-C500139FA2A7}" srcOrd="2" destOrd="0" presId="urn:microsoft.com/office/officeart/2005/8/layout/hList1"/>
    <dgm:cxn modelId="{66662325-78FD-4CD7-8C8E-7C6AE03F6ADF}" type="presParOf" srcId="{D58164EF-B8D1-460D-AA46-C500139FA2A7}" destId="{70F98F63-0283-4088-A474-1405DE66DA55}" srcOrd="0" destOrd="0" presId="urn:microsoft.com/office/officeart/2005/8/layout/hList1"/>
    <dgm:cxn modelId="{740CA44A-88DE-4CD8-895C-0AFAB8DCE344}" type="presParOf" srcId="{D58164EF-B8D1-460D-AA46-C500139FA2A7}" destId="{BBDAA43C-E5E9-4420-8E96-DC740BF150AD}" srcOrd="1" destOrd="0" presId="urn:microsoft.com/office/officeart/2005/8/layout/hList1"/>
    <dgm:cxn modelId="{0524B871-5958-4CE1-BA37-5E7EF1615ED8}" type="presParOf" srcId="{8A94BCFA-0D45-4EA6-B85A-607E7A37F1B5}" destId="{2204DCAC-E6D8-49EA-BEAA-5052B953305C}" srcOrd="3" destOrd="0" presId="urn:microsoft.com/office/officeart/2005/8/layout/hList1"/>
    <dgm:cxn modelId="{BA7254F6-1D6E-4FA3-B716-2C1C827E2CC9}" type="presParOf" srcId="{8A94BCFA-0D45-4EA6-B85A-607E7A37F1B5}" destId="{73211692-1BBA-4B77-8ECA-E2C9B84D2E53}" srcOrd="4" destOrd="0" presId="urn:microsoft.com/office/officeart/2005/8/layout/hList1"/>
    <dgm:cxn modelId="{417A7FEE-45A6-4A82-A804-6C5857D57F8A}" type="presParOf" srcId="{73211692-1BBA-4B77-8ECA-E2C9B84D2E53}" destId="{577C83C7-44B9-4E54-8F41-7797499CB76C}" srcOrd="0" destOrd="0" presId="urn:microsoft.com/office/officeart/2005/8/layout/hList1"/>
    <dgm:cxn modelId="{1CE06337-DC5F-43AD-924A-20EEC6321235}" type="presParOf" srcId="{73211692-1BBA-4B77-8ECA-E2C9B84D2E53}" destId="{24AE9760-1552-407B-91A9-782F57B6C234}" srcOrd="1" destOrd="0" presId="urn:microsoft.com/office/officeart/2005/8/layout/hList1"/>
    <dgm:cxn modelId="{48C5CF2D-4101-47B4-9A17-5F17358A36E7}" type="presParOf" srcId="{8A94BCFA-0D45-4EA6-B85A-607E7A37F1B5}" destId="{262CC32E-6471-4316-A173-82809DC9A9B4}" srcOrd="5" destOrd="0" presId="urn:microsoft.com/office/officeart/2005/8/layout/hList1"/>
    <dgm:cxn modelId="{0A3821DC-305A-47B2-9C27-72CCA8ABC4F2}" type="presParOf" srcId="{8A94BCFA-0D45-4EA6-B85A-607E7A37F1B5}" destId="{83405899-841D-4BFC-9691-725D9020C7D4}" srcOrd="6" destOrd="0" presId="urn:microsoft.com/office/officeart/2005/8/layout/hList1"/>
    <dgm:cxn modelId="{289B4D4A-4A51-4499-8830-88C8A245AD43}" type="presParOf" srcId="{83405899-841D-4BFC-9691-725D9020C7D4}" destId="{F955AC9E-C67E-456F-AAC6-0F7341D15CB9}" srcOrd="0" destOrd="0" presId="urn:microsoft.com/office/officeart/2005/8/layout/hList1"/>
    <dgm:cxn modelId="{8497B4F7-6415-44FD-93DC-7D166A21AA2A}" type="presParOf" srcId="{83405899-841D-4BFC-9691-725D9020C7D4}" destId="{B65042BC-0D8E-4FC6-B75A-64B59F8D0B45}" srcOrd="1" destOrd="0" presId="urn:microsoft.com/office/officeart/2005/8/layout/hList1"/>
    <dgm:cxn modelId="{75D91BBC-A3FE-43CD-A991-2101B127B40B}" type="presParOf" srcId="{8A94BCFA-0D45-4EA6-B85A-607E7A37F1B5}" destId="{2F386C70-8042-4413-A585-050423493741}" srcOrd="7" destOrd="0" presId="urn:microsoft.com/office/officeart/2005/8/layout/hList1"/>
    <dgm:cxn modelId="{4A2A586A-3E15-4ABC-8EF8-5008337F7FB2}" type="presParOf" srcId="{8A94BCFA-0D45-4EA6-B85A-607E7A37F1B5}" destId="{6F4C1179-17A9-49AC-9145-754DBD738077}" srcOrd="8" destOrd="0" presId="urn:microsoft.com/office/officeart/2005/8/layout/hList1"/>
    <dgm:cxn modelId="{E26080D1-3D5C-4063-98E4-A08C36C548D6}" type="presParOf" srcId="{6F4C1179-17A9-49AC-9145-754DBD738077}" destId="{EB130CC7-B9DE-4501-9B21-AA167667C96D}" srcOrd="0" destOrd="0" presId="urn:microsoft.com/office/officeart/2005/8/layout/hList1"/>
    <dgm:cxn modelId="{074084BF-7994-41C8-87CC-50C345C10919}" type="presParOf" srcId="{6F4C1179-17A9-49AC-9145-754DBD738077}" destId="{AAFC436F-280D-4DE4-BC7C-89E9C83880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FFB79E-D94B-4631-81A9-E098A7F8BF36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9F6599C-0E6C-491C-A950-A8C1A3CD77BF}">
      <dgm:prSet/>
      <dgm:spPr/>
      <dgm:t>
        <a:bodyPr/>
        <a:lstStyle/>
        <a:p>
          <a:r>
            <a:rPr lang="en-US"/>
            <a:t>Email me: </a:t>
          </a:r>
          <a:r>
            <a:rPr lang="en-US">
              <a:hlinkClick xmlns:r="http://schemas.openxmlformats.org/officeDocument/2006/relationships" r:id="rId1"/>
            </a:rPr>
            <a:t>josue.franco@gcccd.edu</a:t>
          </a:r>
          <a:endParaRPr lang="en-US"/>
        </a:p>
      </dgm:t>
    </dgm:pt>
    <dgm:pt modelId="{D4B218D2-2BA8-4D94-97CE-028FC47C2FCA}" type="parTrans" cxnId="{400CA7F9-DB6B-4BE8-9506-6F588E553EE1}">
      <dgm:prSet/>
      <dgm:spPr/>
      <dgm:t>
        <a:bodyPr/>
        <a:lstStyle/>
        <a:p>
          <a:endParaRPr lang="en-US"/>
        </a:p>
      </dgm:t>
    </dgm:pt>
    <dgm:pt modelId="{1EE68C55-C575-49E7-9682-EBFCD4FB8B15}" type="sibTrans" cxnId="{400CA7F9-DB6B-4BE8-9506-6F588E553EE1}">
      <dgm:prSet/>
      <dgm:spPr/>
      <dgm:t>
        <a:bodyPr/>
        <a:lstStyle/>
        <a:p>
          <a:endParaRPr lang="en-US"/>
        </a:p>
      </dgm:t>
    </dgm:pt>
    <dgm:pt modelId="{3F4E048E-6A6F-4552-A386-050492584AF1}">
      <dgm:prSet/>
      <dgm:spPr/>
      <dgm:t>
        <a:bodyPr/>
        <a:lstStyle/>
        <a:p>
          <a:r>
            <a:rPr lang="en-US"/>
            <a:t>Call me: 619-780-5674</a:t>
          </a:r>
        </a:p>
      </dgm:t>
    </dgm:pt>
    <dgm:pt modelId="{09F02462-8E04-4290-B939-58FDFF86B6D4}" type="parTrans" cxnId="{834735F8-5EDE-4EA2-A58F-E56FE67E234E}">
      <dgm:prSet/>
      <dgm:spPr/>
      <dgm:t>
        <a:bodyPr/>
        <a:lstStyle/>
        <a:p>
          <a:endParaRPr lang="en-US"/>
        </a:p>
      </dgm:t>
    </dgm:pt>
    <dgm:pt modelId="{B593D516-E3F7-474C-AB62-6D2EB5EA60F5}" type="sibTrans" cxnId="{834735F8-5EDE-4EA2-A58F-E56FE67E234E}">
      <dgm:prSet/>
      <dgm:spPr/>
      <dgm:t>
        <a:bodyPr/>
        <a:lstStyle/>
        <a:p>
          <a:endParaRPr lang="en-US"/>
        </a:p>
      </dgm:t>
    </dgm:pt>
    <dgm:pt modelId="{5E3AFB24-A98D-4698-92BB-5C2F72A1AF21}">
      <dgm:prSet/>
      <dgm:spPr/>
      <dgm:t>
        <a:bodyPr/>
        <a:lstStyle/>
        <a:p>
          <a:r>
            <a:rPr lang="en-US"/>
            <a:t>Text me: 619-780-5674</a:t>
          </a:r>
        </a:p>
      </dgm:t>
    </dgm:pt>
    <dgm:pt modelId="{95C0590C-2492-4DF0-8C33-44929DD0596C}" type="parTrans" cxnId="{4CA9E9E8-2B2D-4FCC-8CD1-67C298ECD649}">
      <dgm:prSet/>
      <dgm:spPr/>
      <dgm:t>
        <a:bodyPr/>
        <a:lstStyle/>
        <a:p>
          <a:endParaRPr lang="en-US"/>
        </a:p>
      </dgm:t>
    </dgm:pt>
    <dgm:pt modelId="{D7D17FFA-C3D3-4843-BA6F-C023F03D0AA7}" type="sibTrans" cxnId="{4CA9E9E8-2B2D-4FCC-8CD1-67C298ECD649}">
      <dgm:prSet/>
      <dgm:spPr/>
      <dgm:t>
        <a:bodyPr/>
        <a:lstStyle/>
        <a:p>
          <a:endParaRPr lang="en-US"/>
        </a:p>
      </dgm:t>
    </dgm:pt>
    <dgm:pt modelId="{1D6AEF65-C7FC-49BC-A9D9-15004EA8AB28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Self-Schedule</a:t>
          </a:r>
          <a:r>
            <a:rPr lang="en-US"/>
            <a:t> a Consultation with Me</a:t>
          </a:r>
        </a:p>
      </dgm:t>
    </dgm:pt>
    <dgm:pt modelId="{790B80F1-5942-4F90-8496-3A58CE591389}" type="parTrans" cxnId="{C441FE36-D23B-4B2B-9F75-99961787E184}">
      <dgm:prSet/>
      <dgm:spPr/>
      <dgm:t>
        <a:bodyPr/>
        <a:lstStyle/>
        <a:p>
          <a:endParaRPr lang="en-US"/>
        </a:p>
      </dgm:t>
    </dgm:pt>
    <dgm:pt modelId="{486427CC-48A7-40DB-974B-DEDBAE901996}" type="sibTrans" cxnId="{C441FE36-D23B-4B2B-9F75-99961787E184}">
      <dgm:prSet/>
      <dgm:spPr/>
      <dgm:t>
        <a:bodyPr/>
        <a:lstStyle/>
        <a:p>
          <a:endParaRPr lang="en-US"/>
        </a:p>
      </dgm:t>
    </dgm:pt>
    <dgm:pt modelId="{F5BC32DA-400A-4362-B20E-B8C7A1E558AE}" type="pres">
      <dgm:prSet presAssocID="{02FFB79E-D94B-4631-81A9-E098A7F8BF36}" presName="linear" presStyleCnt="0">
        <dgm:presLayoutVars>
          <dgm:dir/>
          <dgm:animLvl val="lvl"/>
          <dgm:resizeHandles val="exact"/>
        </dgm:presLayoutVars>
      </dgm:prSet>
      <dgm:spPr/>
    </dgm:pt>
    <dgm:pt modelId="{43C8E154-CB53-4C0D-8C62-1841FAB35D62}" type="pres">
      <dgm:prSet presAssocID="{89F6599C-0E6C-491C-A950-A8C1A3CD77BF}" presName="parentLin" presStyleCnt="0"/>
      <dgm:spPr/>
    </dgm:pt>
    <dgm:pt modelId="{9603600F-EC4F-49DC-91CE-66C3CAA2D476}" type="pres">
      <dgm:prSet presAssocID="{89F6599C-0E6C-491C-A950-A8C1A3CD77BF}" presName="parentLeftMargin" presStyleLbl="node1" presStyleIdx="0" presStyleCnt="4"/>
      <dgm:spPr/>
    </dgm:pt>
    <dgm:pt modelId="{6517E0EE-450A-4B23-A195-1FE87664D6A0}" type="pres">
      <dgm:prSet presAssocID="{89F6599C-0E6C-491C-A950-A8C1A3CD77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4003DA-5281-408E-9BD4-8B4B5854D0C3}" type="pres">
      <dgm:prSet presAssocID="{89F6599C-0E6C-491C-A950-A8C1A3CD77BF}" presName="negativeSpace" presStyleCnt="0"/>
      <dgm:spPr/>
    </dgm:pt>
    <dgm:pt modelId="{727CA09B-B7A1-4391-8B5D-0C2B501E9F84}" type="pres">
      <dgm:prSet presAssocID="{89F6599C-0E6C-491C-A950-A8C1A3CD77BF}" presName="childText" presStyleLbl="conFgAcc1" presStyleIdx="0" presStyleCnt="4">
        <dgm:presLayoutVars>
          <dgm:bulletEnabled val="1"/>
        </dgm:presLayoutVars>
      </dgm:prSet>
      <dgm:spPr/>
    </dgm:pt>
    <dgm:pt modelId="{924FF8CD-C07C-44F6-8D7A-E0DB92D0D0A0}" type="pres">
      <dgm:prSet presAssocID="{1EE68C55-C575-49E7-9682-EBFCD4FB8B15}" presName="spaceBetweenRectangles" presStyleCnt="0"/>
      <dgm:spPr/>
    </dgm:pt>
    <dgm:pt modelId="{700F7754-A823-4C50-8ECE-B852D7A20D21}" type="pres">
      <dgm:prSet presAssocID="{3F4E048E-6A6F-4552-A386-050492584AF1}" presName="parentLin" presStyleCnt="0"/>
      <dgm:spPr/>
    </dgm:pt>
    <dgm:pt modelId="{ED5624FC-ED28-44E6-A4C1-9BF7E096E5EF}" type="pres">
      <dgm:prSet presAssocID="{3F4E048E-6A6F-4552-A386-050492584AF1}" presName="parentLeftMargin" presStyleLbl="node1" presStyleIdx="0" presStyleCnt="4"/>
      <dgm:spPr/>
    </dgm:pt>
    <dgm:pt modelId="{845EF9BC-1869-4043-B778-97CE70C2A0F9}" type="pres">
      <dgm:prSet presAssocID="{3F4E048E-6A6F-4552-A386-050492584AF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DBF6DAB-DC89-42E9-87ED-1941BB244826}" type="pres">
      <dgm:prSet presAssocID="{3F4E048E-6A6F-4552-A386-050492584AF1}" presName="negativeSpace" presStyleCnt="0"/>
      <dgm:spPr/>
    </dgm:pt>
    <dgm:pt modelId="{E8C130BF-9AAE-4BB9-83F7-C98365F2603C}" type="pres">
      <dgm:prSet presAssocID="{3F4E048E-6A6F-4552-A386-050492584AF1}" presName="childText" presStyleLbl="conFgAcc1" presStyleIdx="1" presStyleCnt="4">
        <dgm:presLayoutVars>
          <dgm:bulletEnabled val="1"/>
        </dgm:presLayoutVars>
      </dgm:prSet>
      <dgm:spPr/>
    </dgm:pt>
    <dgm:pt modelId="{CB4A03F3-FAB0-43C6-85CD-A011917765FE}" type="pres">
      <dgm:prSet presAssocID="{B593D516-E3F7-474C-AB62-6D2EB5EA60F5}" presName="spaceBetweenRectangles" presStyleCnt="0"/>
      <dgm:spPr/>
    </dgm:pt>
    <dgm:pt modelId="{7B78D143-5656-43C2-A6E8-A53A6C47D001}" type="pres">
      <dgm:prSet presAssocID="{5E3AFB24-A98D-4698-92BB-5C2F72A1AF21}" presName="parentLin" presStyleCnt="0"/>
      <dgm:spPr/>
    </dgm:pt>
    <dgm:pt modelId="{377EC3D6-2477-4E92-9D47-653C2B933AE1}" type="pres">
      <dgm:prSet presAssocID="{5E3AFB24-A98D-4698-92BB-5C2F72A1AF21}" presName="parentLeftMargin" presStyleLbl="node1" presStyleIdx="1" presStyleCnt="4"/>
      <dgm:spPr/>
    </dgm:pt>
    <dgm:pt modelId="{7887C788-2273-4AAD-9238-7CF74DF2B955}" type="pres">
      <dgm:prSet presAssocID="{5E3AFB24-A98D-4698-92BB-5C2F72A1AF2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F7B5E7-3F3E-4DAE-91A9-17831F09E53F}" type="pres">
      <dgm:prSet presAssocID="{5E3AFB24-A98D-4698-92BB-5C2F72A1AF21}" presName="negativeSpace" presStyleCnt="0"/>
      <dgm:spPr/>
    </dgm:pt>
    <dgm:pt modelId="{9F7E4A7A-7935-40F7-B6DA-4B46BFC9264E}" type="pres">
      <dgm:prSet presAssocID="{5E3AFB24-A98D-4698-92BB-5C2F72A1AF21}" presName="childText" presStyleLbl="conFgAcc1" presStyleIdx="2" presStyleCnt="4">
        <dgm:presLayoutVars>
          <dgm:bulletEnabled val="1"/>
        </dgm:presLayoutVars>
      </dgm:prSet>
      <dgm:spPr/>
    </dgm:pt>
    <dgm:pt modelId="{DFD593BC-89D4-48A7-86D8-98D1FBB3D891}" type="pres">
      <dgm:prSet presAssocID="{D7D17FFA-C3D3-4843-BA6F-C023F03D0AA7}" presName="spaceBetweenRectangles" presStyleCnt="0"/>
      <dgm:spPr/>
    </dgm:pt>
    <dgm:pt modelId="{C6DC2741-B0F4-45EB-9B8B-D9C9DCB4B729}" type="pres">
      <dgm:prSet presAssocID="{1D6AEF65-C7FC-49BC-A9D9-15004EA8AB28}" presName="parentLin" presStyleCnt="0"/>
      <dgm:spPr/>
    </dgm:pt>
    <dgm:pt modelId="{A640AEC2-FDA8-4840-8D7F-B9D7B71983AE}" type="pres">
      <dgm:prSet presAssocID="{1D6AEF65-C7FC-49BC-A9D9-15004EA8AB28}" presName="parentLeftMargin" presStyleLbl="node1" presStyleIdx="2" presStyleCnt="4"/>
      <dgm:spPr/>
    </dgm:pt>
    <dgm:pt modelId="{DA427BE8-1591-4227-9B78-554BFA9F5CFB}" type="pres">
      <dgm:prSet presAssocID="{1D6AEF65-C7FC-49BC-A9D9-15004EA8AB2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4AF6E5C-44CE-4348-AAE4-C216EE45A6AA}" type="pres">
      <dgm:prSet presAssocID="{1D6AEF65-C7FC-49BC-A9D9-15004EA8AB28}" presName="negativeSpace" presStyleCnt="0"/>
      <dgm:spPr/>
    </dgm:pt>
    <dgm:pt modelId="{34832CEA-95F8-4285-8301-D556C72723D3}" type="pres">
      <dgm:prSet presAssocID="{1D6AEF65-C7FC-49BC-A9D9-15004EA8AB2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06BD103-DEE0-4D3F-8A71-BA35F454302D}" type="presOf" srcId="{3F4E048E-6A6F-4552-A386-050492584AF1}" destId="{845EF9BC-1869-4043-B778-97CE70C2A0F9}" srcOrd="1" destOrd="0" presId="urn:microsoft.com/office/officeart/2005/8/layout/list1"/>
    <dgm:cxn modelId="{EE0FFC14-FA71-44AC-B2DF-6C76AA59E518}" type="presOf" srcId="{1D6AEF65-C7FC-49BC-A9D9-15004EA8AB28}" destId="{A640AEC2-FDA8-4840-8D7F-B9D7B71983AE}" srcOrd="0" destOrd="0" presId="urn:microsoft.com/office/officeart/2005/8/layout/list1"/>
    <dgm:cxn modelId="{132EDE2D-6015-49B9-8E2B-5CCAC8C8FF56}" type="presOf" srcId="{5E3AFB24-A98D-4698-92BB-5C2F72A1AF21}" destId="{7887C788-2273-4AAD-9238-7CF74DF2B955}" srcOrd="1" destOrd="0" presId="urn:microsoft.com/office/officeart/2005/8/layout/list1"/>
    <dgm:cxn modelId="{BB852B30-B767-4239-8F53-CA837FFD9601}" type="presOf" srcId="{89F6599C-0E6C-491C-A950-A8C1A3CD77BF}" destId="{9603600F-EC4F-49DC-91CE-66C3CAA2D476}" srcOrd="0" destOrd="0" presId="urn:microsoft.com/office/officeart/2005/8/layout/list1"/>
    <dgm:cxn modelId="{C441FE36-D23B-4B2B-9F75-99961787E184}" srcId="{02FFB79E-D94B-4631-81A9-E098A7F8BF36}" destId="{1D6AEF65-C7FC-49BC-A9D9-15004EA8AB28}" srcOrd="3" destOrd="0" parTransId="{790B80F1-5942-4F90-8496-3A58CE591389}" sibTransId="{486427CC-48A7-40DB-974B-DEDBAE901996}"/>
    <dgm:cxn modelId="{EB79173F-A614-4C82-AC93-69B620F1B315}" type="presOf" srcId="{5E3AFB24-A98D-4698-92BB-5C2F72A1AF21}" destId="{377EC3D6-2477-4E92-9D47-653C2B933AE1}" srcOrd="0" destOrd="0" presId="urn:microsoft.com/office/officeart/2005/8/layout/list1"/>
    <dgm:cxn modelId="{0AAECE54-AA9C-4219-AE9E-9F9E3BC8223B}" type="presOf" srcId="{3F4E048E-6A6F-4552-A386-050492584AF1}" destId="{ED5624FC-ED28-44E6-A4C1-9BF7E096E5EF}" srcOrd="0" destOrd="0" presId="urn:microsoft.com/office/officeart/2005/8/layout/list1"/>
    <dgm:cxn modelId="{8E0E8C55-E417-4B67-8AAE-C5E9E2823E56}" type="presOf" srcId="{02FFB79E-D94B-4631-81A9-E098A7F8BF36}" destId="{F5BC32DA-400A-4362-B20E-B8C7A1E558AE}" srcOrd="0" destOrd="0" presId="urn:microsoft.com/office/officeart/2005/8/layout/list1"/>
    <dgm:cxn modelId="{1C9DAEC8-5888-4384-8F89-8AC52C1E94FB}" type="presOf" srcId="{89F6599C-0E6C-491C-A950-A8C1A3CD77BF}" destId="{6517E0EE-450A-4B23-A195-1FE87664D6A0}" srcOrd="1" destOrd="0" presId="urn:microsoft.com/office/officeart/2005/8/layout/list1"/>
    <dgm:cxn modelId="{4CA9E9E8-2B2D-4FCC-8CD1-67C298ECD649}" srcId="{02FFB79E-D94B-4631-81A9-E098A7F8BF36}" destId="{5E3AFB24-A98D-4698-92BB-5C2F72A1AF21}" srcOrd="2" destOrd="0" parTransId="{95C0590C-2492-4DF0-8C33-44929DD0596C}" sibTransId="{D7D17FFA-C3D3-4843-BA6F-C023F03D0AA7}"/>
    <dgm:cxn modelId="{BC4352F7-C41D-476D-A890-9C492070B3C7}" type="presOf" srcId="{1D6AEF65-C7FC-49BC-A9D9-15004EA8AB28}" destId="{DA427BE8-1591-4227-9B78-554BFA9F5CFB}" srcOrd="1" destOrd="0" presId="urn:microsoft.com/office/officeart/2005/8/layout/list1"/>
    <dgm:cxn modelId="{834735F8-5EDE-4EA2-A58F-E56FE67E234E}" srcId="{02FFB79E-D94B-4631-81A9-E098A7F8BF36}" destId="{3F4E048E-6A6F-4552-A386-050492584AF1}" srcOrd="1" destOrd="0" parTransId="{09F02462-8E04-4290-B939-58FDFF86B6D4}" sibTransId="{B593D516-E3F7-474C-AB62-6D2EB5EA60F5}"/>
    <dgm:cxn modelId="{400CA7F9-DB6B-4BE8-9506-6F588E553EE1}" srcId="{02FFB79E-D94B-4631-81A9-E098A7F8BF36}" destId="{89F6599C-0E6C-491C-A950-A8C1A3CD77BF}" srcOrd="0" destOrd="0" parTransId="{D4B218D2-2BA8-4D94-97CE-028FC47C2FCA}" sibTransId="{1EE68C55-C575-49E7-9682-EBFCD4FB8B15}"/>
    <dgm:cxn modelId="{A894A6A8-1481-4A5E-81ED-10CB68ABCC05}" type="presParOf" srcId="{F5BC32DA-400A-4362-B20E-B8C7A1E558AE}" destId="{43C8E154-CB53-4C0D-8C62-1841FAB35D62}" srcOrd="0" destOrd="0" presId="urn:microsoft.com/office/officeart/2005/8/layout/list1"/>
    <dgm:cxn modelId="{6DA8B498-7126-421F-9F83-153FEA8EC78A}" type="presParOf" srcId="{43C8E154-CB53-4C0D-8C62-1841FAB35D62}" destId="{9603600F-EC4F-49DC-91CE-66C3CAA2D476}" srcOrd="0" destOrd="0" presId="urn:microsoft.com/office/officeart/2005/8/layout/list1"/>
    <dgm:cxn modelId="{9A1832B9-A3A6-4792-9958-506D73C6273A}" type="presParOf" srcId="{43C8E154-CB53-4C0D-8C62-1841FAB35D62}" destId="{6517E0EE-450A-4B23-A195-1FE87664D6A0}" srcOrd="1" destOrd="0" presId="urn:microsoft.com/office/officeart/2005/8/layout/list1"/>
    <dgm:cxn modelId="{F51FFBA5-6B73-4AFD-8C5E-B3CE095EC5EA}" type="presParOf" srcId="{F5BC32DA-400A-4362-B20E-B8C7A1E558AE}" destId="{C14003DA-5281-408E-9BD4-8B4B5854D0C3}" srcOrd="1" destOrd="0" presId="urn:microsoft.com/office/officeart/2005/8/layout/list1"/>
    <dgm:cxn modelId="{19012B0D-9BCB-4850-ACF4-CAE5B9555BE8}" type="presParOf" srcId="{F5BC32DA-400A-4362-B20E-B8C7A1E558AE}" destId="{727CA09B-B7A1-4391-8B5D-0C2B501E9F84}" srcOrd="2" destOrd="0" presId="urn:microsoft.com/office/officeart/2005/8/layout/list1"/>
    <dgm:cxn modelId="{7475A557-6E65-4F58-A44A-47CD9425034C}" type="presParOf" srcId="{F5BC32DA-400A-4362-B20E-B8C7A1E558AE}" destId="{924FF8CD-C07C-44F6-8D7A-E0DB92D0D0A0}" srcOrd="3" destOrd="0" presId="urn:microsoft.com/office/officeart/2005/8/layout/list1"/>
    <dgm:cxn modelId="{8D0D0437-4C12-40D4-ABB6-126D15845854}" type="presParOf" srcId="{F5BC32DA-400A-4362-B20E-B8C7A1E558AE}" destId="{700F7754-A823-4C50-8ECE-B852D7A20D21}" srcOrd="4" destOrd="0" presId="urn:microsoft.com/office/officeart/2005/8/layout/list1"/>
    <dgm:cxn modelId="{90CF4D70-588B-4E20-BF7E-D41B7C965147}" type="presParOf" srcId="{700F7754-A823-4C50-8ECE-B852D7A20D21}" destId="{ED5624FC-ED28-44E6-A4C1-9BF7E096E5EF}" srcOrd="0" destOrd="0" presId="urn:microsoft.com/office/officeart/2005/8/layout/list1"/>
    <dgm:cxn modelId="{4B35A952-7DA6-4E71-9158-754C3D16B123}" type="presParOf" srcId="{700F7754-A823-4C50-8ECE-B852D7A20D21}" destId="{845EF9BC-1869-4043-B778-97CE70C2A0F9}" srcOrd="1" destOrd="0" presId="urn:microsoft.com/office/officeart/2005/8/layout/list1"/>
    <dgm:cxn modelId="{13036D26-9853-4167-A0C3-1DFA459991A2}" type="presParOf" srcId="{F5BC32DA-400A-4362-B20E-B8C7A1E558AE}" destId="{0DBF6DAB-DC89-42E9-87ED-1941BB244826}" srcOrd="5" destOrd="0" presId="urn:microsoft.com/office/officeart/2005/8/layout/list1"/>
    <dgm:cxn modelId="{2273A293-4D4A-4456-BF77-4E087E5138FB}" type="presParOf" srcId="{F5BC32DA-400A-4362-B20E-B8C7A1E558AE}" destId="{E8C130BF-9AAE-4BB9-83F7-C98365F2603C}" srcOrd="6" destOrd="0" presId="urn:microsoft.com/office/officeart/2005/8/layout/list1"/>
    <dgm:cxn modelId="{038ABDB0-1BD9-440B-99EC-9B73B2648173}" type="presParOf" srcId="{F5BC32DA-400A-4362-B20E-B8C7A1E558AE}" destId="{CB4A03F3-FAB0-43C6-85CD-A011917765FE}" srcOrd="7" destOrd="0" presId="urn:microsoft.com/office/officeart/2005/8/layout/list1"/>
    <dgm:cxn modelId="{F4A8EBFC-64C5-4CA1-B018-D8C676F1AA66}" type="presParOf" srcId="{F5BC32DA-400A-4362-B20E-B8C7A1E558AE}" destId="{7B78D143-5656-43C2-A6E8-A53A6C47D001}" srcOrd="8" destOrd="0" presId="urn:microsoft.com/office/officeart/2005/8/layout/list1"/>
    <dgm:cxn modelId="{20E697AC-16EB-47E4-AF01-5350485043FC}" type="presParOf" srcId="{7B78D143-5656-43C2-A6E8-A53A6C47D001}" destId="{377EC3D6-2477-4E92-9D47-653C2B933AE1}" srcOrd="0" destOrd="0" presId="urn:microsoft.com/office/officeart/2005/8/layout/list1"/>
    <dgm:cxn modelId="{9485F8FE-71FE-4B4F-89EA-43A9FBFDFCBA}" type="presParOf" srcId="{7B78D143-5656-43C2-A6E8-A53A6C47D001}" destId="{7887C788-2273-4AAD-9238-7CF74DF2B955}" srcOrd="1" destOrd="0" presId="urn:microsoft.com/office/officeart/2005/8/layout/list1"/>
    <dgm:cxn modelId="{769A2C60-711A-4E47-B30E-73DBED489090}" type="presParOf" srcId="{F5BC32DA-400A-4362-B20E-B8C7A1E558AE}" destId="{4DF7B5E7-3F3E-4DAE-91A9-17831F09E53F}" srcOrd="9" destOrd="0" presId="urn:microsoft.com/office/officeart/2005/8/layout/list1"/>
    <dgm:cxn modelId="{BC9545C9-77E7-47FA-87A9-E2CACD3D9D90}" type="presParOf" srcId="{F5BC32DA-400A-4362-B20E-B8C7A1E558AE}" destId="{9F7E4A7A-7935-40F7-B6DA-4B46BFC9264E}" srcOrd="10" destOrd="0" presId="urn:microsoft.com/office/officeart/2005/8/layout/list1"/>
    <dgm:cxn modelId="{08D3637E-7EA9-4883-B34E-D352CA32548A}" type="presParOf" srcId="{F5BC32DA-400A-4362-B20E-B8C7A1E558AE}" destId="{DFD593BC-89D4-48A7-86D8-98D1FBB3D891}" srcOrd="11" destOrd="0" presId="urn:microsoft.com/office/officeart/2005/8/layout/list1"/>
    <dgm:cxn modelId="{396885A9-4E35-4972-B5DD-B06B384FDC68}" type="presParOf" srcId="{F5BC32DA-400A-4362-B20E-B8C7A1E558AE}" destId="{C6DC2741-B0F4-45EB-9B8B-D9C9DCB4B729}" srcOrd="12" destOrd="0" presId="urn:microsoft.com/office/officeart/2005/8/layout/list1"/>
    <dgm:cxn modelId="{21212623-083B-405C-9E3D-53461900D21E}" type="presParOf" srcId="{C6DC2741-B0F4-45EB-9B8B-D9C9DCB4B729}" destId="{A640AEC2-FDA8-4840-8D7F-B9D7B71983AE}" srcOrd="0" destOrd="0" presId="urn:microsoft.com/office/officeart/2005/8/layout/list1"/>
    <dgm:cxn modelId="{777AA487-CE57-43D0-859B-C8E336D1A12E}" type="presParOf" srcId="{C6DC2741-B0F4-45EB-9B8B-D9C9DCB4B729}" destId="{DA427BE8-1591-4227-9B78-554BFA9F5CFB}" srcOrd="1" destOrd="0" presId="urn:microsoft.com/office/officeart/2005/8/layout/list1"/>
    <dgm:cxn modelId="{536AADE1-7AF2-45DD-B20A-BDDB64D8D65B}" type="presParOf" srcId="{F5BC32DA-400A-4362-B20E-B8C7A1E558AE}" destId="{04AF6E5C-44CE-4348-AAE4-C216EE45A6AA}" srcOrd="13" destOrd="0" presId="urn:microsoft.com/office/officeart/2005/8/layout/list1"/>
    <dgm:cxn modelId="{22A40578-442B-4409-97BE-88E6CCFCE43D}" type="presParOf" srcId="{F5BC32DA-400A-4362-B20E-B8C7A1E558AE}" destId="{34832CEA-95F8-4285-8301-D556C72723D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B720EF-B4EC-4EC1-ADF4-E9887683032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F8F3BEBE-1C3C-434A-90F1-7E672C7C7B94}">
      <dgm:prSet/>
      <dgm:spPr/>
      <dgm:t>
        <a:bodyPr/>
        <a:lstStyle/>
        <a:p>
          <a:r>
            <a:rPr lang="en-US"/>
            <a:t>Retain – make, own, and control a copy of the resource</a:t>
          </a:r>
        </a:p>
      </dgm:t>
    </dgm:pt>
    <dgm:pt modelId="{8368DF87-C03D-409B-9242-0483C5E2EA15}" type="parTrans" cxnId="{DEE16801-8362-4C84-A88A-FD6163287807}">
      <dgm:prSet/>
      <dgm:spPr/>
      <dgm:t>
        <a:bodyPr/>
        <a:lstStyle/>
        <a:p>
          <a:endParaRPr lang="en-US"/>
        </a:p>
      </dgm:t>
    </dgm:pt>
    <dgm:pt modelId="{E143FD9C-544E-4202-B9A8-DE568FAE46AB}" type="sibTrans" cxnId="{DEE16801-8362-4C84-A88A-FD6163287807}">
      <dgm:prSet/>
      <dgm:spPr/>
      <dgm:t>
        <a:bodyPr/>
        <a:lstStyle/>
        <a:p>
          <a:endParaRPr lang="en-US"/>
        </a:p>
      </dgm:t>
    </dgm:pt>
    <dgm:pt modelId="{B8FCF1F0-52A8-4104-A611-4F581C597E74}">
      <dgm:prSet/>
      <dgm:spPr/>
      <dgm:t>
        <a:bodyPr/>
        <a:lstStyle/>
        <a:p>
          <a:r>
            <a:rPr lang="en-US"/>
            <a:t>Revise – edit, adapt, and modify your copy of the resource</a:t>
          </a:r>
        </a:p>
      </dgm:t>
    </dgm:pt>
    <dgm:pt modelId="{384CF33F-36EB-45D3-8F52-1E9B83F279BA}" type="parTrans" cxnId="{DCA97536-CAD5-4EF0-B6FC-93A9AA66E716}">
      <dgm:prSet/>
      <dgm:spPr/>
      <dgm:t>
        <a:bodyPr/>
        <a:lstStyle/>
        <a:p>
          <a:endParaRPr lang="en-US"/>
        </a:p>
      </dgm:t>
    </dgm:pt>
    <dgm:pt modelId="{A8D10391-C10C-4718-864D-07762C40B58C}" type="sibTrans" cxnId="{DCA97536-CAD5-4EF0-B6FC-93A9AA66E716}">
      <dgm:prSet/>
      <dgm:spPr/>
      <dgm:t>
        <a:bodyPr/>
        <a:lstStyle/>
        <a:p>
          <a:endParaRPr lang="en-US"/>
        </a:p>
      </dgm:t>
    </dgm:pt>
    <dgm:pt modelId="{1C661856-2F4C-47C2-A000-579BEED7E576}">
      <dgm:prSet/>
      <dgm:spPr/>
      <dgm:t>
        <a:bodyPr/>
        <a:lstStyle/>
        <a:p>
          <a:r>
            <a:rPr lang="en-US"/>
            <a:t>Remix – combine your original or revised copy of the resource with other existing material to create something new</a:t>
          </a:r>
        </a:p>
      </dgm:t>
    </dgm:pt>
    <dgm:pt modelId="{78C1CF7A-6DAA-435A-84DA-1D58970C4398}" type="parTrans" cxnId="{D961933F-0D98-4004-8070-309392EC65DA}">
      <dgm:prSet/>
      <dgm:spPr/>
      <dgm:t>
        <a:bodyPr/>
        <a:lstStyle/>
        <a:p>
          <a:endParaRPr lang="en-US"/>
        </a:p>
      </dgm:t>
    </dgm:pt>
    <dgm:pt modelId="{3859CE5F-1C68-4142-8C68-8A70D6DA1AF8}" type="sibTrans" cxnId="{D961933F-0D98-4004-8070-309392EC65DA}">
      <dgm:prSet/>
      <dgm:spPr/>
      <dgm:t>
        <a:bodyPr/>
        <a:lstStyle/>
        <a:p>
          <a:endParaRPr lang="en-US"/>
        </a:p>
      </dgm:t>
    </dgm:pt>
    <dgm:pt modelId="{6C2C1DF8-BC49-4844-A34B-837F41396A61}">
      <dgm:prSet/>
      <dgm:spPr/>
      <dgm:t>
        <a:bodyPr/>
        <a:lstStyle/>
        <a:p>
          <a:r>
            <a:rPr lang="en-US"/>
            <a:t>Reuse – use your original, revised, or remixed copy of the resource publicly</a:t>
          </a:r>
        </a:p>
      </dgm:t>
    </dgm:pt>
    <dgm:pt modelId="{F86FB28C-623E-434A-9989-E0DBC82E267B}" type="parTrans" cxnId="{F225E9CB-1945-4112-8152-3FFA6D22F93A}">
      <dgm:prSet/>
      <dgm:spPr/>
      <dgm:t>
        <a:bodyPr/>
        <a:lstStyle/>
        <a:p>
          <a:endParaRPr lang="en-US"/>
        </a:p>
      </dgm:t>
    </dgm:pt>
    <dgm:pt modelId="{9FAEC5A5-9FCA-48AF-92A3-D99F5748F95F}" type="sibTrans" cxnId="{F225E9CB-1945-4112-8152-3FFA6D22F93A}">
      <dgm:prSet/>
      <dgm:spPr/>
      <dgm:t>
        <a:bodyPr/>
        <a:lstStyle/>
        <a:p>
          <a:endParaRPr lang="en-US"/>
        </a:p>
      </dgm:t>
    </dgm:pt>
    <dgm:pt modelId="{C6BBBDE9-3C66-4F50-8D38-53A41B854A12}">
      <dgm:prSet/>
      <dgm:spPr/>
      <dgm:t>
        <a:bodyPr/>
        <a:lstStyle/>
        <a:p>
          <a:r>
            <a:rPr lang="en-US"/>
            <a:t>Redistribute – share copies of your original, revised, or remixed copy of the resource with others</a:t>
          </a:r>
        </a:p>
      </dgm:t>
    </dgm:pt>
    <dgm:pt modelId="{97DB75D7-CE02-4517-9380-1A6DDD014829}" type="parTrans" cxnId="{D51825A1-E2D7-412B-B0E0-27A299F2F8AE}">
      <dgm:prSet/>
      <dgm:spPr/>
      <dgm:t>
        <a:bodyPr/>
        <a:lstStyle/>
        <a:p>
          <a:endParaRPr lang="en-US"/>
        </a:p>
      </dgm:t>
    </dgm:pt>
    <dgm:pt modelId="{971AC33C-A4DA-4A80-9FAF-B4D8F190EF18}" type="sibTrans" cxnId="{D51825A1-E2D7-412B-B0E0-27A299F2F8AE}">
      <dgm:prSet/>
      <dgm:spPr/>
      <dgm:t>
        <a:bodyPr/>
        <a:lstStyle/>
        <a:p>
          <a:endParaRPr lang="en-US"/>
        </a:p>
      </dgm:t>
    </dgm:pt>
    <dgm:pt modelId="{B8A7BAB2-6BE6-4BC2-B812-CE0966A3BB7F}" type="pres">
      <dgm:prSet presAssocID="{3BB720EF-B4EC-4EC1-ADF4-E9887683032D}" presName="root" presStyleCnt="0">
        <dgm:presLayoutVars>
          <dgm:dir/>
          <dgm:resizeHandles val="exact"/>
        </dgm:presLayoutVars>
      </dgm:prSet>
      <dgm:spPr/>
    </dgm:pt>
    <dgm:pt modelId="{E8C5C7CF-B1B9-436C-AF5F-BA9C0B63B52E}" type="pres">
      <dgm:prSet presAssocID="{F8F3BEBE-1C3C-434A-90F1-7E672C7C7B94}" presName="compNode" presStyleCnt="0"/>
      <dgm:spPr/>
    </dgm:pt>
    <dgm:pt modelId="{8E198785-9785-4D4E-BD55-CC7F9BB166FA}" type="pres">
      <dgm:prSet presAssocID="{F8F3BEBE-1C3C-434A-90F1-7E672C7C7B94}" presName="bgRect" presStyleLbl="bgShp" presStyleIdx="0" presStyleCnt="5"/>
      <dgm:spPr/>
    </dgm:pt>
    <dgm:pt modelId="{B7E15F55-7448-47BB-8BDC-7F774B0FEBAE}" type="pres">
      <dgm:prSet presAssocID="{F8F3BEBE-1C3C-434A-90F1-7E672C7C7B9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"/>
        </a:ext>
      </dgm:extLst>
    </dgm:pt>
    <dgm:pt modelId="{40DAD922-64E2-4D4B-9154-F0F64F97CE59}" type="pres">
      <dgm:prSet presAssocID="{F8F3BEBE-1C3C-434A-90F1-7E672C7C7B94}" presName="spaceRect" presStyleCnt="0"/>
      <dgm:spPr/>
    </dgm:pt>
    <dgm:pt modelId="{6E96B2D5-71E8-4711-8DB8-09FF07128D9A}" type="pres">
      <dgm:prSet presAssocID="{F8F3BEBE-1C3C-434A-90F1-7E672C7C7B94}" presName="parTx" presStyleLbl="revTx" presStyleIdx="0" presStyleCnt="5">
        <dgm:presLayoutVars>
          <dgm:chMax val="0"/>
          <dgm:chPref val="0"/>
        </dgm:presLayoutVars>
      </dgm:prSet>
      <dgm:spPr/>
    </dgm:pt>
    <dgm:pt modelId="{E0C1A7D7-7A74-4C0B-9EA3-723F3A0E9991}" type="pres">
      <dgm:prSet presAssocID="{E143FD9C-544E-4202-B9A8-DE568FAE46AB}" presName="sibTrans" presStyleCnt="0"/>
      <dgm:spPr/>
    </dgm:pt>
    <dgm:pt modelId="{0BA387DC-0636-4442-90CE-A0651443A594}" type="pres">
      <dgm:prSet presAssocID="{B8FCF1F0-52A8-4104-A611-4F581C597E74}" presName="compNode" presStyleCnt="0"/>
      <dgm:spPr/>
    </dgm:pt>
    <dgm:pt modelId="{B15152BC-F01F-418C-ABF2-EF31578F979A}" type="pres">
      <dgm:prSet presAssocID="{B8FCF1F0-52A8-4104-A611-4F581C597E74}" presName="bgRect" presStyleLbl="bgShp" presStyleIdx="1" presStyleCnt="5"/>
      <dgm:spPr/>
    </dgm:pt>
    <dgm:pt modelId="{23D20E73-3394-466F-81D0-29ABE914A9BC}" type="pres">
      <dgm:prSet presAssocID="{B8FCF1F0-52A8-4104-A611-4F581C597E7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5D15240-EB9E-4708-8727-2A505BB9AC3B}" type="pres">
      <dgm:prSet presAssocID="{B8FCF1F0-52A8-4104-A611-4F581C597E74}" presName="spaceRect" presStyleCnt="0"/>
      <dgm:spPr/>
    </dgm:pt>
    <dgm:pt modelId="{77BEA8FF-BE8A-4E1E-93BC-A7F8DAA822CB}" type="pres">
      <dgm:prSet presAssocID="{B8FCF1F0-52A8-4104-A611-4F581C597E74}" presName="parTx" presStyleLbl="revTx" presStyleIdx="1" presStyleCnt="5">
        <dgm:presLayoutVars>
          <dgm:chMax val="0"/>
          <dgm:chPref val="0"/>
        </dgm:presLayoutVars>
      </dgm:prSet>
      <dgm:spPr/>
    </dgm:pt>
    <dgm:pt modelId="{A0198891-B150-4DA6-82AA-8172AE7CA41B}" type="pres">
      <dgm:prSet presAssocID="{A8D10391-C10C-4718-864D-07762C40B58C}" presName="sibTrans" presStyleCnt="0"/>
      <dgm:spPr/>
    </dgm:pt>
    <dgm:pt modelId="{B49271AB-B8FD-469E-B6F7-26E40659BF1E}" type="pres">
      <dgm:prSet presAssocID="{1C661856-2F4C-47C2-A000-579BEED7E576}" presName="compNode" presStyleCnt="0"/>
      <dgm:spPr/>
    </dgm:pt>
    <dgm:pt modelId="{F0C09378-3E05-452B-B691-73F94AE6CDBD}" type="pres">
      <dgm:prSet presAssocID="{1C661856-2F4C-47C2-A000-579BEED7E576}" presName="bgRect" presStyleLbl="bgShp" presStyleIdx="2" presStyleCnt="5"/>
      <dgm:spPr/>
    </dgm:pt>
    <dgm:pt modelId="{DD4A8EE6-1841-4DD9-AC99-39B87C8C7FB4}" type="pres">
      <dgm:prSet presAssocID="{1C661856-2F4C-47C2-A000-579BEED7E57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J"/>
        </a:ext>
      </dgm:extLst>
    </dgm:pt>
    <dgm:pt modelId="{DF6FD0A0-1B76-4193-9D06-4B040FFA598A}" type="pres">
      <dgm:prSet presAssocID="{1C661856-2F4C-47C2-A000-579BEED7E576}" presName="spaceRect" presStyleCnt="0"/>
      <dgm:spPr/>
    </dgm:pt>
    <dgm:pt modelId="{3E8AC02B-E17F-4432-8CEC-0CE9D17D9796}" type="pres">
      <dgm:prSet presAssocID="{1C661856-2F4C-47C2-A000-579BEED7E576}" presName="parTx" presStyleLbl="revTx" presStyleIdx="2" presStyleCnt="5">
        <dgm:presLayoutVars>
          <dgm:chMax val="0"/>
          <dgm:chPref val="0"/>
        </dgm:presLayoutVars>
      </dgm:prSet>
      <dgm:spPr/>
    </dgm:pt>
    <dgm:pt modelId="{89F0ED79-4066-4680-9EAD-AAA7E3953D5B}" type="pres">
      <dgm:prSet presAssocID="{3859CE5F-1C68-4142-8C68-8A70D6DA1AF8}" presName="sibTrans" presStyleCnt="0"/>
      <dgm:spPr/>
    </dgm:pt>
    <dgm:pt modelId="{CA8F9B48-E402-4A0F-BE84-31E3CB46CEFC}" type="pres">
      <dgm:prSet presAssocID="{6C2C1DF8-BC49-4844-A34B-837F41396A61}" presName="compNode" presStyleCnt="0"/>
      <dgm:spPr/>
    </dgm:pt>
    <dgm:pt modelId="{1F1E350B-A4F5-468C-B726-28DA2DA94619}" type="pres">
      <dgm:prSet presAssocID="{6C2C1DF8-BC49-4844-A34B-837F41396A61}" presName="bgRect" presStyleLbl="bgShp" presStyleIdx="3" presStyleCnt="5"/>
      <dgm:spPr/>
    </dgm:pt>
    <dgm:pt modelId="{2F4772EB-FD4C-48D0-9569-E0228926F934}" type="pres">
      <dgm:prSet presAssocID="{6C2C1DF8-BC49-4844-A34B-837F41396A6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D0D998DE-4187-489B-B208-F83576557DF5}" type="pres">
      <dgm:prSet presAssocID="{6C2C1DF8-BC49-4844-A34B-837F41396A61}" presName="spaceRect" presStyleCnt="0"/>
      <dgm:spPr/>
    </dgm:pt>
    <dgm:pt modelId="{4AD7247B-AB06-41F9-894A-76D9E12FB62E}" type="pres">
      <dgm:prSet presAssocID="{6C2C1DF8-BC49-4844-A34B-837F41396A61}" presName="parTx" presStyleLbl="revTx" presStyleIdx="3" presStyleCnt="5">
        <dgm:presLayoutVars>
          <dgm:chMax val="0"/>
          <dgm:chPref val="0"/>
        </dgm:presLayoutVars>
      </dgm:prSet>
      <dgm:spPr/>
    </dgm:pt>
    <dgm:pt modelId="{6158F2CB-7734-45FB-BD34-A2D94943A903}" type="pres">
      <dgm:prSet presAssocID="{9FAEC5A5-9FCA-48AF-92A3-D99F5748F95F}" presName="sibTrans" presStyleCnt="0"/>
      <dgm:spPr/>
    </dgm:pt>
    <dgm:pt modelId="{15F64546-79AC-4277-BA20-1E48001C7509}" type="pres">
      <dgm:prSet presAssocID="{C6BBBDE9-3C66-4F50-8D38-53A41B854A12}" presName="compNode" presStyleCnt="0"/>
      <dgm:spPr/>
    </dgm:pt>
    <dgm:pt modelId="{EDC9B1AE-118F-4553-9D7B-A50672B34DA1}" type="pres">
      <dgm:prSet presAssocID="{C6BBBDE9-3C66-4F50-8D38-53A41B854A12}" presName="bgRect" presStyleLbl="bgShp" presStyleIdx="4" presStyleCnt="5"/>
      <dgm:spPr/>
    </dgm:pt>
    <dgm:pt modelId="{8F7E82AE-AEE7-42D5-B1AE-1E5EC69FC887}" type="pres">
      <dgm:prSet presAssocID="{C6BBBDE9-3C66-4F50-8D38-53A41B854A1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redder"/>
        </a:ext>
      </dgm:extLst>
    </dgm:pt>
    <dgm:pt modelId="{8F8EA47F-7879-4B94-ACA8-4B685BA2D07B}" type="pres">
      <dgm:prSet presAssocID="{C6BBBDE9-3C66-4F50-8D38-53A41B854A12}" presName="spaceRect" presStyleCnt="0"/>
      <dgm:spPr/>
    </dgm:pt>
    <dgm:pt modelId="{5897918C-D2B4-44B0-A998-5AAAC377D1D6}" type="pres">
      <dgm:prSet presAssocID="{C6BBBDE9-3C66-4F50-8D38-53A41B854A1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EE16801-8362-4C84-A88A-FD6163287807}" srcId="{3BB720EF-B4EC-4EC1-ADF4-E9887683032D}" destId="{F8F3BEBE-1C3C-434A-90F1-7E672C7C7B94}" srcOrd="0" destOrd="0" parTransId="{8368DF87-C03D-409B-9242-0483C5E2EA15}" sibTransId="{E143FD9C-544E-4202-B9A8-DE568FAE46AB}"/>
    <dgm:cxn modelId="{6F730030-2A7C-4F79-9883-BC3A45102214}" type="presOf" srcId="{3BB720EF-B4EC-4EC1-ADF4-E9887683032D}" destId="{B8A7BAB2-6BE6-4BC2-B812-CE0966A3BB7F}" srcOrd="0" destOrd="0" presId="urn:microsoft.com/office/officeart/2018/2/layout/IconVerticalSolidList"/>
    <dgm:cxn modelId="{DCA97536-CAD5-4EF0-B6FC-93A9AA66E716}" srcId="{3BB720EF-B4EC-4EC1-ADF4-E9887683032D}" destId="{B8FCF1F0-52A8-4104-A611-4F581C597E74}" srcOrd="1" destOrd="0" parTransId="{384CF33F-36EB-45D3-8F52-1E9B83F279BA}" sibTransId="{A8D10391-C10C-4718-864D-07762C40B58C}"/>
    <dgm:cxn modelId="{D961933F-0D98-4004-8070-309392EC65DA}" srcId="{3BB720EF-B4EC-4EC1-ADF4-E9887683032D}" destId="{1C661856-2F4C-47C2-A000-579BEED7E576}" srcOrd="2" destOrd="0" parTransId="{78C1CF7A-6DAA-435A-84DA-1D58970C4398}" sibTransId="{3859CE5F-1C68-4142-8C68-8A70D6DA1AF8}"/>
    <dgm:cxn modelId="{4EAADD5D-1F26-4176-ACD8-9E7A2592FED8}" type="presOf" srcId="{F8F3BEBE-1C3C-434A-90F1-7E672C7C7B94}" destId="{6E96B2D5-71E8-4711-8DB8-09FF07128D9A}" srcOrd="0" destOrd="0" presId="urn:microsoft.com/office/officeart/2018/2/layout/IconVerticalSolidList"/>
    <dgm:cxn modelId="{D51825A1-E2D7-412B-B0E0-27A299F2F8AE}" srcId="{3BB720EF-B4EC-4EC1-ADF4-E9887683032D}" destId="{C6BBBDE9-3C66-4F50-8D38-53A41B854A12}" srcOrd="4" destOrd="0" parTransId="{97DB75D7-CE02-4517-9380-1A6DDD014829}" sibTransId="{971AC33C-A4DA-4A80-9FAF-B4D8F190EF18}"/>
    <dgm:cxn modelId="{75BF6FAD-8F90-486A-AA98-5097BC3DA02D}" type="presOf" srcId="{B8FCF1F0-52A8-4104-A611-4F581C597E74}" destId="{77BEA8FF-BE8A-4E1E-93BC-A7F8DAA822CB}" srcOrd="0" destOrd="0" presId="urn:microsoft.com/office/officeart/2018/2/layout/IconVerticalSolidList"/>
    <dgm:cxn modelId="{F225E9CB-1945-4112-8152-3FFA6D22F93A}" srcId="{3BB720EF-B4EC-4EC1-ADF4-E9887683032D}" destId="{6C2C1DF8-BC49-4844-A34B-837F41396A61}" srcOrd="3" destOrd="0" parTransId="{F86FB28C-623E-434A-9989-E0DBC82E267B}" sibTransId="{9FAEC5A5-9FCA-48AF-92A3-D99F5748F95F}"/>
    <dgm:cxn modelId="{3F15F3E1-F408-417F-9C02-BAD2E0AFCC67}" type="presOf" srcId="{C6BBBDE9-3C66-4F50-8D38-53A41B854A12}" destId="{5897918C-D2B4-44B0-A998-5AAAC377D1D6}" srcOrd="0" destOrd="0" presId="urn:microsoft.com/office/officeart/2018/2/layout/IconVerticalSolidList"/>
    <dgm:cxn modelId="{829270E4-4399-4DDF-B14E-83819185BC9C}" type="presOf" srcId="{6C2C1DF8-BC49-4844-A34B-837F41396A61}" destId="{4AD7247B-AB06-41F9-894A-76D9E12FB62E}" srcOrd="0" destOrd="0" presId="urn:microsoft.com/office/officeart/2018/2/layout/IconVerticalSolidList"/>
    <dgm:cxn modelId="{CC6A0DFB-0BAF-456E-973D-4F9105670FD4}" type="presOf" srcId="{1C661856-2F4C-47C2-A000-579BEED7E576}" destId="{3E8AC02B-E17F-4432-8CEC-0CE9D17D9796}" srcOrd="0" destOrd="0" presId="urn:microsoft.com/office/officeart/2018/2/layout/IconVerticalSolidList"/>
    <dgm:cxn modelId="{64EC0823-2116-4731-B0EA-B1B934DE5143}" type="presParOf" srcId="{B8A7BAB2-6BE6-4BC2-B812-CE0966A3BB7F}" destId="{E8C5C7CF-B1B9-436C-AF5F-BA9C0B63B52E}" srcOrd="0" destOrd="0" presId="urn:microsoft.com/office/officeart/2018/2/layout/IconVerticalSolidList"/>
    <dgm:cxn modelId="{BC339691-F634-461D-B5ED-75E0E5F1BA20}" type="presParOf" srcId="{E8C5C7CF-B1B9-436C-AF5F-BA9C0B63B52E}" destId="{8E198785-9785-4D4E-BD55-CC7F9BB166FA}" srcOrd="0" destOrd="0" presId="urn:microsoft.com/office/officeart/2018/2/layout/IconVerticalSolidList"/>
    <dgm:cxn modelId="{EF5D46A0-35D4-4355-8B65-5AE5A6F322FB}" type="presParOf" srcId="{E8C5C7CF-B1B9-436C-AF5F-BA9C0B63B52E}" destId="{B7E15F55-7448-47BB-8BDC-7F774B0FEBAE}" srcOrd="1" destOrd="0" presId="urn:microsoft.com/office/officeart/2018/2/layout/IconVerticalSolidList"/>
    <dgm:cxn modelId="{9C9C02E2-EA61-4E86-9A88-01DF69C9E996}" type="presParOf" srcId="{E8C5C7CF-B1B9-436C-AF5F-BA9C0B63B52E}" destId="{40DAD922-64E2-4D4B-9154-F0F64F97CE59}" srcOrd="2" destOrd="0" presId="urn:microsoft.com/office/officeart/2018/2/layout/IconVerticalSolidList"/>
    <dgm:cxn modelId="{364AD70A-2F53-4442-A482-0F39B3BA4C28}" type="presParOf" srcId="{E8C5C7CF-B1B9-436C-AF5F-BA9C0B63B52E}" destId="{6E96B2D5-71E8-4711-8DB8-09FF07128D9A}" srcOrd="3" destOrd="0" presId="urn:microsoft.com/office/officeart/2018/2/layout/IconVerticalSolidList"/>
    <dgm:cxn modelId="{84C75026-992B-44CD-808C-49E2FF9DF270}" type="presParOf" srcId="{B8A7BAB2-6BE6-4BC2-B812-CE0966A3BB7F}" destId="{E0C1A7D7-7A74-4C0B-9EA3-723F3A0E9991}" srcOrd="1" destOrd="0" presId="urn:microsoft.com/office/officeart/2018/2/layout/IconVerticalSolidList"/>
    <dgm:cxn modelId="{52FCF900-1321-4C4B-969E-DFD999B8ABA7}" type="presParOf" srcId="{B8A7BAB2-6BE6-4BC2-B812-CE0966A3BB7F}" destId="{0BA387DC-0636-4442-90CE-A0651443A594}" srcOrd="2" destOrd="0" presId="urn:microsoft.com/office/officeart/2018/2/layout/IconVerticalSolidList"/>
    <dgm:cxn modelId="{7E6AA594-3548-4719-8496-2713E49F4883}" type="presParOf" srcId="{0BA387DC-0636-4442-90CE-A0651443A594}" destId="{B15152BC-F01F-418C-ABF2-EF31578F979A}" srcOrd="0" destOrd="0" presId="urn:microsoft.com/office/officeart/2018/2/layout/IconVerticalSolidList"/>
    <dgm:cxn modelId="{A07109D7-8D79-4B58-B5B4-1F007D05530D}" type="presParOf" srcId="{0BA387DC-0636-4442-90CE-A0651443A594}" destId="{23D20E73-3394-466F-81D0-29ABE914A9BC}" srcOrd="1" destOrd="0" presId="urn:microsoft.com/office/officeart/2018/2/layout/IconVerticalSolidList"/>
    <dgm:cxn modelId="{875A830B-7548-434F-A1A6-D71DCD4CA1D2}" type="presParOf" srcId="{0BA387DC-0636-4442-90CE-A0651443A594}" destId="{05D15240-EB9E-4708-8727-2A505BB9AC3B}" srcOrd="2" destOrd="0" presId="urn:microsoft.com/office/officeart/2018/2/layout/IconVerticalSolidList"/>
    <dgm:cxn modelId="{C10E14FF-A598-4A10-B4BD-0FC344D603CF}" type="presParOf" srcId="{0BA387DC-0636-4442-90CE-A0651443A594}" destId="{77BEA8FF-BE8A-4E1E-93BC-A7F8DAA822CB}" srcOrd="3" destOrd="0" presId="urn:microsoft.com/office/officeart/2018/2/layout/IconVerticalSolidList"/>
    <dgm:cxn modelId="{954DEAE9-702A-4A69-8D9D-8A84305B12B3}" type="presParOf" srcId="{B8A7BAB2-6BE6-4BC2-B812-CE0966A3BB7F}" destId="{A0198891-B150-4DA6-82AA-8172AE7CA41B}" srcOrd="3" destOrd="0" presId="urn:microsoft.com/office/officeart/2018/2/layout/IconVerticalSolidList"/>
    <dgm:cxn modelId="{243CAC25-6571-4248-ACC8-75CE99949A79}" type="presParOf" srcId="{B8A7BAB2-6BE6-4BC2-B812-CE0966A3BB7F}" destId="{B49271AB-B8FD-469E-B6F7-26E40659BF1E}" srcOrd="4" destOrd="0" presId="urn:microsoft.com/office/officeart/2018/2/layout/IconVerticalSolidList"/>
    <dgm:cxn modelId="{9BBF2F30-7B2D-42D4-9726-E5D8B1685A67}" type="presParOf" srcId="{B49271AB-B8FD-469E-B6F7-26E40659BF1E}" destId="{F0C09378-3E05-452B-B691-73F94AE6CDBD}" srcOrd="0" destOrd="0" presId="urn:microsoft.com/office/officeart/2018/2/layout/IconVerticalSolidList"/>
    <dgm:cxn modelId="{2F05C9F3-1A70-4710-B67C-D56EF807F9E6}" type="presParOf" srcId="{B49271AB-B8FD-469E-B6F7-26E40659BF1E}" destId="{DD4A8EE6-1841-4DD9-AC99-39B87C8C7FB4}" srcOrd="1" destOrd="0" presId="urn:microsoft.com/office/officeart/2018/2/layout/IconVerticalSolidList"/>
    <dgm:cxn modelId="{88EADD0C-6B97-4082-85D6-803ABCC967E3}" type="presParOf" srcId="{B49271AB-B8FD-469E-B6F7-26E40659BF1E}" destId="{DF6FD0A0-1B76-4193-9D06-4B040FFA598A}" srcOrd="2" destOrd="0" presId="urn:microsoft.com/office/officeart/2018/2/layout/IconVerticalSolidList"/>
    <dgm:cxn modelId="{029B9396-994F-4605-8179-B876BA2EB870}" type="presParOf" srcId="{B49271AB-B8FD-469E-B6F7-26E40659BF1E}" destId="{3E8AC02B-E17F-4432-8CEC-0CE9D17D9796}" srcOrd="3" destOrd="0" presId="urn:microsoft.com/office/officeart/2018/2/layout/IconVerticalSolidList"/>
    <dgm:cxn modelId="{134272B4-2F8B-469E-A6A3-DCE48A2F3FFE}" type="presParOf" srcId="{B8A7BAB2-6BE6-4BC2-B812-CE0966A3BB7F}" destId="{89F0ED79-4066-4680-9EAD-AAA7E3953D5B}" srcOrd="5" destOrd="0" presId="urn:microsoft.com/office/officeart/2018/2/layout/IconVerticalSolidList"/>
    <dgm:cxn modelId="{102D012A-03A5-4AB8-9D06-C9F31B96F935}" type="presParOf" srcId="{B8A7BAB2-6BE6-4BC2-B812-CE0966A3BB7F}" destId="{CA8F9B48-E402-4A0F-BE84-31E3CB46CEFC}" srcOrd="6" destOrd="0" presId="urn:microsoft.com/office/officeart/2018/2/layout/IconVerticalSolidList"/>
    <dgm:cxn modelId="{96E0E6FB-ADDF-40CB-8F68-FA3E1CC824B9}" type="presParOf" srcId="{CA8F9B48-E402-4A0F-BE84-31E3CB46CEFC}" destId="{1F1E350B-A4F5-468C-B726-28DA2DA94619}" srcOrd="0" destOrd="0" presId="urn:microsoft.com/office/officeart/2018/2/layout/IconVerticalSolidList"/>
    <dgm:cxn modelId="{E8E64162-ED1B-4631-9F77-2562F50FCF51}" type="presParOf" srcId="{CA8F9B48-E402-4A0F-BE84-31E3CB46CEFC}" destId="{2F4772EB-FD4C-48D0-9569-E0228926F934}" srcOrd="1" destOrd="0" presId="urn:microsoft.com/office/officeart/2018/2/layout/IconVerticalSolidList"/>
    <dgm:cxn modelId="{A501798D-46DB-40E8-96EE-9C62376AEEB9}" type="presParOf" srcId="{CA8F9B48-E402-4A0F-BE84-31E3CB46CEFC}" destId="{D0D998DE-4187-489B-B208-F83576557DF5}" srcOrd="2" destOrd="0" presId="urn:microsoft.com/office/officeart/2018/2/layout/IconVerticalSolidList"/>
    <dgm:cxn modelId="{E0C35784-3AB1-44D7-88C6-A3A44B2B33AD}" type="presParOf" srcId="{CA8F9B48-E402-4A0F-BE84-31E3CB46CEFC}" destId="{4AD7247B-AB06-41F9-894A-76D9E12FB62E}" srcOrd="3" destOrd="0" presId="urn:microsoft.com/office/officeart/2018/2/layout/IconVerticalSolidList"/>
    <dgm:cxn modelId="{0FCE444C-BCD9-43C3-A857-6207CAC42D04}" type="presParOf" srcId="{B8A7BAB2-6BE6-4BC2-B812-CE0966A3BB7F}" destId="{6158F2CB-7734-45FB-BD34-A2D94943A903}" srcOrd="7" destOrd="0" presId="urn:microsoft.com/office/officeart/2018/2/layout/IconVerticalSolidList"/>
    <dgm:cxn modelId="{C6859B26-918B-4A9B-A3DC-CDB68B07F711}" type="presParOf" srcId="{B8A7BAB2-6BE6-4BC2-B812-CE0966A3BB7F}" destId="{15F64546-79AC-4277-BA20-1E48001C7509}" srcOrd="8" destOrd="0" presId="urn:microsoft.com/office/officeart/2018/2/layout/IconVerticalSolidList"/>
    <dgm:cxn modelId="{144FE558-CF93-445A-B3D3-54CB19BC998B}" type="presParOf" srcId="{15F64546-79AC-4277-BA20-1E48001C7509}" destId="{EDC9B1AE-118F-4553-9D7B-A50672B34DA1}" srcOrd="0" destOrd="0" presId="urn:microsoft.com/office/officeart/2018/2/layout/IconVerticalSolidList"/>
    <dgm:cxn modelId="{851E2592-D758-4AF5-AA2D-31DE7531BD34}" type="presParOf" srcId="{15F64546-79AC-4277-BA20-1E48001C7509}" destId="{8F7E82AE-AEE7-42D5-B1AE-1E5EC69FC887}" srcOrd="1" destOrd="0" presId="urn:microsoft.com/office/officeart/2018/2/layout/IconVerticalSolidList"/>
    <dgm:cxn modelId="{B3371754-0770-4EBE-8FC2-F9D60A5D9362}" type="presParOf" srcId="{15F64546-79AC-4277-BA20-1E48001C7509}" destId="{8F8EA47F-7879-4B94-ACA8-4B685BA2D07B}" srcOrd="2" destOrd="0" presId="urn:microsoft.com/office/officeart/2018/2/layout/IconVerticalSolidList"/>
    <dgm:cxn modelId="{27602865-4457-434C-A491-CA524D8A54B3}" type="presParOf" srcId="{15F64546-79AC-4277-BA20-1E48001C7509}" destId="{5897918C-D2B4-44B0-A998-5AAAC377D1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157FD5-AF7F-4767-93F2-20B25E4DCC9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B6F894-D8E0-4BBB-8FB6-04FADC0E9798}">
      <dgm:prSet/>
      <dgm:spPr/>
      <dgm:t>
        <a:bodyPr/>
        <a:lstStyle/>
        <a:p>
          <a:r>
            <a:rPr lang="en-US"/>
            <a:t>Any of the following required for a course:</a:t>
          </a:r>
        </a:p>
      </dgm:t>
    </dgm:pt>
    <dgm:pt modelId="{C8A6655B-5229-41EB-8753-69F9365F8E6B}" type="parTrans" cxnId="{3C969B54-B0C5-4444-8C38-2AA8CB6FC206}">
      <dgm:prSet/>
      <dgm:spPr/>
      <dgm:t>
        <a:bodyPr/>
        <a:lstStyle/>
        <a:p>
          <a:endParaRPr lang="en-US"/>
        </a:p>
      </dgm:t>
    </dgm:pt>
    <dgm:pt modelId="{924E2AFF-9043-400D-A420-A578132E31B2}" type="sibTrans" cxnId="{3C969B54-B0C5-4444-8C38-2AA8CB6FC206}">
      <dgm:prSet/>
      <dgm:spPr/>
      <dgm:t>
        <a:bodyPr/>
        <a:lstStyle/>
        <a:p>
          <a:endParaRPr lang="en-US"/>
        </a:p>
      </dgm:t>
    </dgm:pt>
    <dgm:pt modelId="{9B743852-415E-4E15-B076-95A20E8D8F32}">
      <dgm:prSet/>
      <dgm:spPr/>
      <dgm:t>
        <a:bodyPr/>
        <a:lstStyle/>
        <a:p>
          <a:r>
            <a:rPr lang="en-US"/>
            <a:t>Textbooks</a:t>
          </a:r>
        </a:p>
      </dgm:t>
    </dgm:pt>
    <dgm:pt modelId="{79DEF755-3033-4130-A358-0C2477D3666A}" type="parTrans" cxnId="{C5825774-E19C-41C9-B387-B22DBFDF6D68}">
      <dgm:prSet/>
      <dgm:spPr/>
      <dgm:t>
        <a:bodyPr/>
        <a:lstStyle/>
        <a:p>
          <a:endParaRPr lang="en-US"/>
        </a:p>
      </dgm:t>
    </dgm:pt>
    <dgm:pt modelId="{518A1043-270D-4D91-8F83-04F0A7D3D40A}" type="sibTrans" cxnId="{C5825774-E19C-41C9-B387-B22DBFDF6D68}">
      <dgm:prSet/>
      <dgm:spPr/>
      <dgm:t>
        <a:bodyPr/>
        <a:lstStyle/>
        <a:p>
          <a:endParaRPr lang="en-US"/>
        </a:p>
      </dgm:t>
    </dgm:pt>
    <dgm:pt modelId="{49EF80D9-4737-4517-BCD5-E5405B214376}">
      <dgm:prSet/>
      <dgm:spPr/>
      <dgm:t>
        <a:bodyPr/>
        <a:lstStyle/>
        <a:p>
          <a:r>
            <a:rPr lang="en-US"/>
            <a:t>Digital course materials</a:t>
          </a:r>
        </a:p>
      </dgm:t>
    </dgm:pt>
    <dgm:pt modelId="{83AF2097-B878-4AD3-96D2-98D1DC54A0B2}" type="parTrans" cxnId="{7EB8AAF5-FF94-46EA-BA67-4DFB34D5C602}">
      <dgm:prSet/>
      <dgm:spPr/>
      <dgm:t>
        <a:bodyPr/>
        <a:lstStyle/>
        <a:p>
          <a:endParaRPr lang="en-US"/>
        </a:p>
      </dgm:t>
    </dgm:pt>
    <dgm:pt modelId="{102B87A8-7DDF-48D0-908E-5ACB3266F9CF}" type="sibTrans" cxnId="{7EB8AAF5-FF94-46EA-BA67-4DFB34D5C602}">
      <dgm:prSet/>
      <dgm:spPr/>
      <dgm:t>
        <a:bodyPr/>
        <a:lstStyle/>
        <a:p>
          <a:endParaRPr lang="en-US"/>
        </a:p>
      </dgm:t>
    </dgm:pt>
    <dgm:pt modelId="{9F6B5D8F-13C2-46C3-98C1-263F3578E125}">
      <dgm:prSet/>
      <dgm:spPr/>
      <dgm:t>
        <a:bodyPr/>
        <a:lstStyle/>
        <a:p>
          <a:r>
            <a:rPr lang="en-US" dirty="0"/>
            <a:t>Open educational resources</a:t>
          </a:r>
        </a:p>
      </dgm:t>
    </dgm:pt>
    <dgm:pt modelId="{30033739-94B0-42DE-BB94-3AB46975ECB3}" type="parTrans" cxnId="{AF4CCF6A-B6E0-4400-92A4-2F95CA236A1A}">
      <dgm:prSet/>
      <dgm:spPr/>
      <dgm:t>
        <a:bodyPr/>
        <a:lstStyle/>
        <a:p>
          <a:endParaRPr lang="en-US"/>
        </a:p>
      </dgm:t>
    </dgm:pt>
    <dgm:pt modelId="{C244C90E-323A-4107-B99C-74EC620F4A67}" type="sibTrans" cxnId="{AF4CCF6A-B6E0-4400-92A4-2F95CA236A1A}">
      <dgm:prSet/>
      <dgm:spPr/>
      <dgm:t>
        <a:bodyPr/>
        <a:lstStyle/>
        <a:p>
          <a:endParaRPr lang="en-US"/>
        </a:p>
      </dgm:t>
    </dgm:pt>
    <dgm:pt modelId="{C5DFF441-4E77-4C82-B0AA-72986000DD33}">
      <dgm:prSet/>
      <dgm:spPr/>
      <dgm:t>
        <a:bodyPr/>
        <a:lstStyle/>
        <a:p>
          <a:r>
            <a:rPr lang="en-US"/>
            <a:t>Institutional licensed campus library materials that all students enrolled in the course have access to use</a:t>
          </a:r>
        </a:p>
      </dgm:t>
    </dgm:pt>
    <dgm:pt modelId="{F1A0CE24-07AA-461B-A7C2-549BCE41E9DC}" type="parTrans" cxnId="{8A306BB4-FD80-4CF4-ACF1-AEB01C6F5C17}">
      <dgm:prSet/>
      <dgm:spPr/>
      <dgm:t>
        <a:bodyPr/>
        <a:lstStyle/>
        <a:p>
          <a:endParaRPr lang="en-US"/>
        </a:p>
      </dgm:t>
    </dgm:pt>
    <dgm:pt modelId="{D9E1B925-45F2-47D1-9089-1AF5E7031950}" type="sibTrans" cxnId="{8A306BB4-FD80-4CF4-ACF1-AEB01C6F5C17}">
      <dgm:prSet/>
      <dgm:spPr/>
      <dgm:t>
        <a:bodyPr/>
        <a:lstStyle/>
        <a:p>
          <a:endParaRPr lang="en-US"/>
        </a:p>
      </dgm:t>
    </dgm:pt>
    <dgm:pt modelId="{EBF5EDB9-6ED4-4C35-8E85-C98C10260CD2}">
      <dgm:prSet/>
      <dgm:spPr/>
      <dgm:t>
        <a:bodyPr/>
        <a:lstStyle/>
        <a:p>
          <a:r>
            <a:rPr lang="en-US"/>
            <a:t>Other properly licensed and adopted materials</a:t>
          </a:r>
        </a:p>
      </dgm:t>
    </dgm:pt>
    <dgm:pt modelId="{DFA71633-20FC-48A2-A95A-BEC193CEE239}" type="parTrans" cxnId="{559EDC02-792D-4598-A117-4B61FAB3C5DB}">
      <dgm:prSet/>
      <dgm:spPr/>
      <dgm:t>
        <a:bodyPr/>
        <a:lstStyle/>
        <a:p>
          <a:endParaRPr lang="en-US"/>
        </a:p>
      </dgm:t>
    </dgm:pt>
    <dgm:pt modelId="{2F6ACA6F-3F2D-488A-82D2-9516F6AF8C7A}" type="sibTrans" cxnId="{559EDC02-792D-4598-A117-4B61FAB3C5DB}">
      <dgm:prSet/>
      <dgm:spPr/>
      <dgm:t>
        <a:bodyPr/>
        <a:lstStyle/>
        <a:p>
          <a:endParaRPr lang="en-US"/>
        </a:p>
      </dgm:t>
    </dgm:pt>
    <dgm:pt modelId="{0E47CBA5-28CB-4369-848C-F77CD8156DD8}">
      <dgm:prSet/>
      <dgm:spPr/>
      <dgm:t>
        <a:bodyPr/>
        <a:lstStyle/>
        <a:p>
          <a:r>
            <a:rPr lang="en-US"/>
            <a:t>Access codes to digital course materials</a:t>
          </a:r>
        </a:p>
      </dgm:t>
    </dgm:pt>
    <dgm:pt modelId="{63E805BA-AA6E-4A24-9D70-B62AA8D0AA2D}" type="parTrans" cxnId="{083140BF-60EB-4B75-8B41-DC1F37D7E316}">
      <dgm:prSet/>
      <dgm:spPr/>
      <dgm:t>
        <a:bodyPr/>
        <a:lstStyle/>
        <a:p>
          <a:endParaRPr lang="en-US"/>
        </a:p>
      </dgm:t>
    </dgm:pt>
    <dgm:pt modelId="{2E79D4B4-C358-4C8C-9AF1-C133B4238531}" type="sibTrans" cxnId="{083140BF-60EB-4B75-8B41-DC1F37D7E316}">
      <dgm:prSet/>
      <dgm:spPr/>
      <dgm:t>
        <a:bodyPr/>
        <a:lstStyle/>
        <a:p>
          <a:endParaRPr lang="en-US"/>
        </a:p>
      </dgm:t>
    </dgm:pt>
    <dgm:pt modelId="{158D262B-E87B-42E4-9FE1-13BFDBE58070}">
      <dgm:prSet/>
      <dgm:spPr/>
      <dgm:t>
        <a:bodyPr/>
        <a:lstStyle/>
        <a:p>
          <a:r>
            <a:rPr lang="en-US"/>
            <a:t>Materials defined in the Disabled Student Services General Provisions section</a:t>
          </a:r>
        </a:p>
      </dgm:t>
    </dgm:pt>
    <dgm:pt modelId="{49E77D02-E2BD-4D31-9F1E-E81DDEA294ED}" type="parTrans" cxnId="{5CABF00A-7A38-4D31-8551-F039EEC8C608}">
      <dgm:prSet/>
      <dgm:spPr/>
      <dgm:t>
        <a:bodyPr/>
        <a:lstStyle/>
        <a:p>
          <a:endParaRPr lang="en-US"/>
        </a:p>
      </dgm:t>
    </dgm:pt>
    <dgm:pt modelId="{B0F0BC86-EB53-4186-8123-F0D856BAA2BB}" type="sibTrans" cxnId="{5CABF00A-7A38-4D31-8551-F039EEC8C608}">
      <dgm:prSet/>
      <dgm:spPr/>
      <dgm:t>
        <a:bodyPr/>
        <a:lstStyle/>
        <a:p>
          <a:endParaRPr lang="en-US"/>
        </a:p>
      </dgm:t>
    </dgm:pt>
    <dgm:pt modelId="{F6BC8683-3A81-45B4-843B-7104825F74FC}">
      <dgm:prSet/>
      <dgm:spPr/>
      <dgm:t>
        <a:bodyPr/>
        <a:lstStyle/>
        <a:p>
          <a:r>
            <a:rPr lang="en-US"/>
            <a:t>AV work required for student’s success</a:t>
          </a:r>
        </a:p>
      </dgm:t>
    </dgm:pt>
    <dgm:pt modelId="{4290B325-A111-4CD8-A1CF-5F9C4832858E}" type="parTrans" cxnId="{2A561E22-4BBE-45BC-8EB2-0A3EDD599A03}">
      <dgm:prSet/>
      <dgm:spPr/>
      <dgm:t>
        <a:bodyPr/>
        <a:lstStyle/>
        <a:p>
          <a:endParaRPr lang="en-US"/>
        </a:p>
      </dgm:t>
    </dgm:pt>
    <dgm:pt modelId="{CBDB31E1-23E1-4B1D-83DD-901A2E732816}" type="sibTrans" cxnId="{2A561E22-4BBE-45BC-8EB2-0A3EDD599A03}">
      <dgm:prSet/>
      <dgm:spPr/>
      <dgm:t>
        <a:bodyPr/>
        <a:lstStyle/>
        <a:p>
          <a:endParaRPr lang="en-US"/>
        </a:p>
      </dgm:t>
    </dgm:pt>
    <dgm:pt modelId="{199DDBBA-A260-4353-B82D-9F698A52F79F}">
      <dgm:prSet/>
      <dgm:spPr/>
      <dgm:t>
        <a:bodyPr/>
        <a:lstStyle/>
        <a:p>
          <a:r>
            <a:rPr lang="en-US"/>
            <a:t>Instructional materials does not include:</a:t>
          </a:r>
        </a:p>
      </dgm:t>
    </dgm:pt>
    <dgm:pt modelId="{229F30A0-D30B-4D6A-929B-9EABB47CBAC5}" type="parTrans" cxnId="{DD7B7E2B-81C7-4226-90F0-FDEA79CA7D9A}">
      <dgm:prSet/>
      <dgm:spPr/>
      <dgm:t>
        <a:bodyPr/>
        <a:lstStyle/>
        <a:p>
          <a:endParaRPr lang="en-US"/>
        </a:p>
      </dgm:t>
    </dgm:pt>
    <dgm:pt modelId="{BF7E9E5F-BE31-4AC7-9C1E-37B119E344C2}" type="sibTrans" cxnId="{DD7B7E2B-81C7-4226-90F0-FDEA79CA7D9A}">
      <dgm:prSet/>
      <dgm:spPr/>
      <dgm:t>
        <a:bodyPr/>
        <a:lstStyle/>
        <a:p>
          <a:endParaRPr lang="en-US"/>
        </a:p>
      </dgm:t>
    </dgm:pt>
    <dgm:pt modelId="{4FE549DA-C61D-48B9-8B73-47B6CE712BB0}">
      <dgm:prSet/>
      <dgm:spPr/>
      <dgm:t>
        <a:bodyPr/>
        <a:lstStyle/>
        <a:p>
          <a:r>
            <a:rPr lang="en-US"/>
            <a:t>Instructional supplies or equipment like uniforms, yoga mats, paint brushes, calculators, etc.</a:t>
          </a:r>
        </a:p>
      </dgm:t>
    </dgm:pt>
    <dgm:pt modelId="{5F638F81-F522-4407-87D4-6CE5EC4F30EE}" type="parTrans" cxnId="{B9DAC9C9-E87F-461B-9E3A-3A6418D90D00}">
      <dgm:prSet/>
      <dgm:spPr/>
      <dgm:t>
        <a:bodyPr/>
        <a:lstStyle/>
        <a:p>
          <a:endParaRPr lang="en-US"/>
        </a:p>
      </dgm:t>
    </dgm:pt>
    <dgm:pt modelId="{427EF903-D46A-4770-B754-3B774046BE6B}" type="sibTrans" cxnId="{B9DAC9C9-E87F-461B-9E3A-3A6418D90D00}">
      <dgm:prSet/>
      <dgm:spPr/>
      <dgm:t>
        <a:bodyPr/>
        <a:lstStyle/>
        <a:p>
          <a:endParaRPr lang="en-US"/>
        </a:p>
      </dgm:t>
    </dgm:pt>
    <dgm:pt modelId="{808F9A6F-4F3C-4455-811A-7516971D2A18}" type="pres">
      <dgm:prSet presAssocID="{E4157FD5-AF7F-4767-93F2-20B25E4DCC95}" presName="linear" presStyleCnt="0">
        <dgm:presLayoutVars>
          <dgm:animLvl val="lvl"/>
          <dgm:resizeHandles val="exact"/>
        </dgm:presLayoutVars>
      </dgm:prSet>
      <dgm:spPr/>
    </dgm:pt>
    <dgm:pt modelId="{6A30D42A-D679-4FEE-B7D9-23BFB00C62C7}" type="pres">
      <dgm:prSet presAssocID="{22B6F894-D8E0-4BBB-8FB6-04FADC0E979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6F180E9-8685-46AF-9AA5-DF29D20BD3C4}" type="pres">
      <dgm:prSet presAssocID="{22B6F894-D8E0-4BBB-8FB6-04FADC0E9798}" presName="childText" presStyleLbl="revTx" presStyleIdx="0" presStyleCnt="2">
        <dgm:presLayoutVars>
          <dgm:bulletEnabled val="1"/>
        </dgm:presLayoutVars>
      </dgm:prSet>
      <dgm:spPr/>
    </dgm:pt>
    <dgm:pt modelId="{0AD44034-6FCD-47C6-A686-6608365E949F}" type="pres">
      <dgm:prSet presAssocID="{199DDBBA-A260-4353-B82D-9F698A52F79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5FDDA9-D199-4C03-88AF-41B46BA7FA5A}" type="pres">
      <dgm:prSet presAssocID="{199DDBBA-A260-4353-B82D-9F698A52F79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59EDC02-792D-4598-A117-4B61FAB3C5DB}" srcId="{49EF80D9-4737-4517-BCD5-E5405B214376}" destId="{EBF5EDB9-6ED4-4C35-8E85-C98C10260CD2}" srcOrd="2" destOrd="0" parTransId="{DFA71633-20FC-48A2-A95A-BEC193CEE239}" sibTransId="{2F6ACA6F-3F2D-488A-82D2-9516F6AF8C7A}"/>
    <dgm:cxn modelId="{5CABF00A-7A38-4D31-8551-F039EEC8C608}" srcId="{22B6F894-D8E0-4BBB-8FB6-04FADC0E9798}" destId="{158D262B-E87B-42E4-9FE1-13BFDBE58070}" srcOrd="2" destOrd="0" parTransId="{49E77D02-E2BD-4D31-9F1E-E81DDEA294ED}" sibTransId="{B0F0BC86-EB53-4186-8123-F0D856BAA2BB}"/>
    <dgm:cxn modelId="{EE2FE50E-A91D-401B-9251-5E2630E305B7}" type="presOf" srcId="{49EF80D9-4737-4517-BCD5-E5405B214376}" destId="{B6F180E9-8685-46AF-9AA5-DF29D20BD3C4}" srcOrd="0" destOrd="1" presId="urn:microsoft.com/office/officeart/2005/8/layout/vList2"/>
    <dgm:cxn modelId="{875F6418-2969-4348-8215-F7967D8219F4}" type="presOf" srcId="{EBF5EDB9-6ED4-4C35-8E85-C98C10260CD2}" destId="{B6F180E9-8685-46AF-9AA5-DF29D20BD3C4}" srcOrd="0" destOrd="4" presId="urn:microsoft.com/office/officeart/2005/8/layout/vList2"/>
    <dgm:cxn modelId="{2A561E22-4BBE-45BC-8EB2-0A3EDD599A03}" srcId="{158D262B-E87B-42E4-9FE1-13BFDBE58070}" destId="{F6BC8683-3A81-45B4-843B-7104825F74FC}" srcOrd="0" destOrd="0" parTransId="{4290B325-A111-4CD8-A1CF-5F9C4832858E}" sibTransId="{CBDB31E1-23E1-4B1D-83DD-901A2E732816}"/>
    <dgm:cxn modelId="{D8C79125-A633-4D24-8D34-33D77F1F3509}" type="presOf" srcId="{9F6B5D8F-13C2-46C3-98C1-263F3578E125}" destId="{B6F180E9-8685-46AF-9AA5-DF29D20BD3C4}" srcOrd="0" destOrd="2" presId="urn:microsoft.com/office/officeart/2005/8/layout/vList2"/>
    <dgm:cxn modelId="{DD7B7E2B-81C7-4226-90F0-FDEA79CA7D9A}" srcId="{E4157FD5-AF7F-4767-93F2-20B25E4DCC95}" destId="{199DDBBA-A260-4353-B82D-9F698A52F79F}" srcOrd="1" destOrd="0" parTransId="{229F30A0-D30B-4D6A-929B-9EABB47CBAC5}" sibTransId="{BF7E9E5F-BE31-4AC7-9C1E-37B119E344C2}"/>
    <dgm:cxn modelId="{C2580532-5768-4A5B-B2C6-ABD91D972C75}" type="presOf" srcId="{199DDBBA-A260-4353-B82D-9F698A52F79F}" destId="{0AD44034-6FCD-47C6-A686-6608365E949F}" srcOrd="0" destOrd="0" presId="urn:microsoft.com/office/officeart/2005/8/layout/vList2"/>
    <dgm:cxn modelId="{532D063F-75D2-46AA-82B2-34B17E7FF8AF}" type="presOf" srcId="{22B6F894-D8E0-4BBB-8FB6-04FADC0E9798}" destId="{6A30D42A-D679-4FEE-B7D9-23BFB00C62C7}" srcOrd="0" destOrd="0" presId="urn:microsoft.com/office/officeart/2005/8/layout/vList2"/>
    <dgm:cxn modelId="{8D482F3F-75FE-407B-830C-C3FF07708B8E}" type="presOf" srcId="{0E47CBA5-28CB-4369-848C-F77CD8156DD8}" destId="{B6F180E9-8685-46AF-9AA5-DF29D20BD3C4}" srcOrd="0" destOrd="5" presId="urn:microsoft.com/office/officeart/2005/8/layout/vList2"/>
    <dgm:cxn modelId="{EB271243-E820-4CEA-AD29-C8FAC5459F79}" type="presOf" srcId="{F6BC8683-3A81-45B4-843B-7104825F74FC}" destId="{B6F180E9-8685-46AF-9AA5-DF29D20BD3C4}" srcOrd="0" destOrd="7" presId="urn:microsoft.com/office/officeart/2005/8/layout/vList2"/>
    <dgm:cxn modelId="{AF4CCF6A-B6E0-4400-92A4-2F95CA236A1A}" srcId="{49EF80D9-4737-4517-BCD5-E5405B214376}" destId="{9F6B5D8F-13C2-46C3-98C1-263F3578E125}" srcOrd="0" destOrd="0" parTransId="{30033739-94B0-42DE-BB94-3AB46975ECB3}" sibTransId="{C244C90E-323A-4107-B99C-74EC620F4A67}"/>
    <dgm:cxn modelId="{E692216E-7BDD-45B0-B88E-E903B8474478}" type="presOf" srcId="{4FE549DA-C61D-48B9-8B73-47B6CE712BB0}" destId="{2D5FDDA9-D199-4C03-88AF-41B46BA7FA5A}" srcOrd="0" destOrd="0" presId="urn:microsoft.com/office/officeart/2005/8/layout/vList2"/>
    <dgm:cxn modelId="{C5825774-E19C-41C9-B387-B22DBFDF6D68}" srcId="{22B6F894-D8E0-4BBB-8FB6-04FADC0E9798}" destId="{9B743852-415E-4E15-B076-95A20E8D8F32}" srcOrd="0" destOrd="0" parTransId="{79DEF755-3033-4130-A358-0C2477D3666A}" sibTransId="{518A1043-270D-4D91-8F83-04F0A7D3D40A}"/>
    <dgm:cxn modelId="{3C969B54-B0C5-4444-8C38-2AA8CB6FC206}" srcId="{E4157FD5-AF7F-4767-93F2-20B25E4DCC95}" destId="{22B6F894-D8E0-4BBB-8FB6-04FADC0E9798}" srcOrd="0" destOrd="0" parTransId="{C8A6655B-5229-41EB-8753-69F9365F8E6B}" sibTransId="{924E2AFF-9043-400D-A420-A578132E31B2}"/>
    <dgm:cxn modelId="{9656E28F-07ED-48BA-8C55-B2EA17F4775C}" type="presOf" srcId="{E4157FD5-AF7F-4767-93F2-20B25E4DCC95}" destId="{808F9A6F-4F3C-4455-811A-7516971D2A18}" srcOrd="0" destOrd="0" presId="urn:microsoft.com/office/officeart/2005/8/layout/vList2"/>
    <dgm:cxn modelId="{3728FB91-D7E0-43FC-A492-D4CBA51B6DAC}" type="presOf" srcId="{9B743852-415E-4E15-B076-95A20E8D8F32}" destId="{B6F180E9-8685-46AF-9AA5-DF29D20BD3C4}" srcOrd="0" destOrd="0" presId="urn:microsoft.com/office/officeart/2005/8/layout/vList2"/>
    <dgm:cxn modelId="{15C3ABA2-2B9F-4B0C-AB96-01449BCA5DF2}" type="presOf" srcId="{158D262B-E87B-42E4-9FE1-13BFDBE58070}" destId="{B6F180E9-8685-46AF-9AA5-DF29D20BD3C4}" srcOrd="0" destOrd="6" presId="urn:microsoft.com/office/officeart/2005/8/layout/vList2"/>
    <dgm:cxn modelId="{5A1867B0-0A3A-4FB2-AE72-BDC2CAF90B48}" type="presOf" srcId="{C5DFF441-4E77-4C82-B0AA-72986000DD33}" destId="{B6F180E9-8685-46AF-9AA5-DF29D20BD3C4}" srcOrd="0" destOrd="3" presId="urn:microsoft.com/office/officeart/2005/8/layout/vList2"/>
    <dgm:cxn modelId="{8A306BB4-FD80-4CF4-ACF1-AEB01C6F5C17}" srcId="{49EF80D9-4737-4517-BCD5-E5405B214376}" destId="{C5DFF441-4E77-4C82-B0AA-72986000DD33}" srcOrd="1" destOrd="0" parTransId="{F1A0CE24-07AA-461B-A7C2-549BCE41E9DC}" sibTransId="{D9E1B925-45F2-47D1-9089-1AF5E7031950}"/>
    <dgm:cxn modelId="{083140BF-60EB-4B75-8B41-DC1F37D7E316}" srcId="{49EF80D9-4737-4517-BCD5-E5405B214376}" destId="{0E47CBA5-28CB-4369-848C-F77CD8156DD8}" srcOrd="3" destOrd="0" parTransId="{63E805BA-AA6E-4A24-9D70-B62AA8D0AA2D}" sibTransId="{2E79D4B4-C358-4C8C-9AF1-C133B4238531}"/>
    <dgm:cxn modelId="{B9DAC9C9-E87F-461B-9E3A-3A6418D90D00}" srcId="{199DDBBA-A260-4353-B82D-9F698A52F79F}" destId="{4FE549DA-C61D-48B9-8B73-47B6CE712BB0}" srcOrd="0" destOrd="0" parTransId="{5F638F81-F522-4407-87D4-6CE5EC4F30EE}" sibTransId="{427EF903-D46A-4770-B754-3B774046BE6B}"/>
    <dgm:cxn modelId="{7EB8AAF5-FF94-46EA-BA67-4DFB34D5C602}" srcId="{22B6F894-D8E0-4BBB-8FB6-04FADC0E9798}" destId="{49EF80D9-4737-4517-BCD5-E5405B214376}" srcOrd="1" destOrd="0" parTransId="{83AF2097-B878-4AD3-96D2-98D1DC54A0B2}" sibTransId="{102B87A8-7DDF-48D0-908E-5ACB3266F9CF}"/>
    <dgm:cxn modelId="{5583763C-763A-4F29-84F9-98C246314DE0}" type="presParOf" srcId="{808F9A6F-4F3C-4455-811A-7516971D2A18}" destId="{6A30D42A-D679-4FEE-B7D9-23BFB00C62C7}" srcOrd="0" destOrd="0" presId="urn:microsoft.com/office/officeart/2005/8/layout/vList2"/>
    <dgm:cxn modelId="{2E31DE99-E180-4CFB-80F7-3530CE751779}" type="presParOf" srcId="{808F9A6F-4F3C-4455-811A-7516971D2A18}" destId="{B6F180E9-8685-46AF-9AA5-DF29D20BD3C4}" srcOrd="1" destOrd="0" presId="urn:microsoft.com/office/officeart/2005/8/layout/vList2"/>
    <dgm:cxn modelId="{1DA4E691-539D-4B1E-A64C-9053C73F0E3C}" type="presParOf" srcId="{808F9A6F-4F3C-4455-811A-7516971D2A18}" destId="{0AD44034-6FCD-47C6-A686-6608365E949F}" srcOrd="2" destOrd="0" presId="urn:microsoft.com/office/officeart/2005/8/layout/vList2"/>
    <dgm:cxn modelId="{73EC64DF-AA10-4452-8AF7-BA2044D3DD88}" type="presParOf" srcId="{808F9A6F-4F3C-4455-811A-7516971D2A18}" destId="{2D5FDDA9-D199-4C03-88AF-41B46BA7FA5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FFB79E-D94B-4631-81A9-E098A7F8BF36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9F6599C-0E6C-491C-A950-A8C1A3CD77BF}">
      <dgm:prSet/>
      <dgm:spPr/>
      <dgm:t>
        <a:bodyPr/>
        <a:lstStyle/>
        <a:p>
          <a:r>
            <a:rPr lang="en-US"/>
            <a:t>Email me: </a:t>
          </a:r>
          <a:r>
            <a:rPr lang="en-US">
              <a:hlinkClick xmlns:r="http://schemas.openxmlformats.org/officeDocument/2006/relationships" r:id="rId1"/>
            </a:rPr>
            <a:t>josue.franco@gcccd.edu</a:t>
          </a:r>
          <a:endParaRPr lang="en-US"/>
        </a:p>
      </dgm:t>
    </dgm:pt>
    <dgm:pt modelId="{D4B218D2-2BA8-4D94-97CE-028FC47C2FCA}" type="parTrans" cxnId="{400CA7F9-DB6B-4BE8-9506-6F588E553EE1}">
      <dgm:prSet/>
      <dgm:spPr/>
      <dgm:t>
        <a:bodyPr/>
        <a:lstStyle/>
        <a:p>
          <a:endParaRPr lang="en-US"/>
        </a:p>
      </dgm:t>
    </dgm:pt>
    <dgm:pt modelId="{1EE68C55-C575-49E7-9682-EBFCD4FB8B15}" type="sibTrans" cxnId="{400CA7F9-DB6B-4BE8-9506-6F588E553EE1}">
      <dgm:prSet/>
      <dgm:spPr/>
      <dgm:t>
        <a:bodyPr/>
        <a:lstStyle/>
        <a:p>
          <a:endParaRPr lang="en-US"/>
        </a:p>
      </dgm:t>
    </dgm:pt>
    <dgm:pt modelId="{3F4E048E-6A6F-4552-A386-050492584AF1}">
      <dgm:prSet/>
      <dgm:spPr/>
      <dgm:t>
        <a:bodyPr/>
        <a:lstStyle/>
        <a:p>
          <a:r>
            <a:rPr lang="en-US"/>
            <a:t>Call me: 619-780-5674</a:t>
          </a:r>
        </a:p>
      </dgm:t>
    </dgm:pt>
    <dgm:pt modelId="{09F02462-8E04-4290-B939-58FDFF86B6D4}" type="parTrans" cxnId="{834735F8-5EDE-4EA2-A58F-E56FE67E234E}">
      <dgm:prSet/>
      <dgm:spPr/>
      <dgm:t>
        <a:bodyPr/>
        <a:lstStyle/>
        <a:p>
          <a:endParaRPr lang="en-US"/>
        </a:p>
      </dgm:t>
    </dgm:pt>
    <dgm:pt modelId="{B593D516-E3F7-474C-AB62-6D2EB5EA60F5}" type="sibTrans" cxnId="{834735F8-5EDE-4EA2-A58F-E56FE67E234E}">
      <dgm:prSet/>
      <dgm:spPr/>
      <dgm:t>
        <a:bodyPr/>
        <a:lstStyle/>
        <a:p>
          <a:endParaRPr lang="en-US"/>
        </a:p>
      </dgm:t>
    </dgm:pt>
    <dgm:pt modelId="{5E3AFB24-A98D-4698-92BB-5C2F72A1AF21}">
      <dgm:prSet/>
      <dgm:spPr/>
      <dgm:t>
        <a:bodyPr/>
        <a:lstStyle/>
        <a:p>
          <a:r>
            <a:rPr lang="en-US"/>
            <a:t>Text me: 619-780-5674</a:t>
          </a:r>
        </a:p>
      </dgm:t>
    </dgm:pt>
    <dgm:pt modelId="{95C0590C-2492-4DF0-8C33-44929DD0596C}" type="parTrans" cxnId="{4CA9E9E8-2B2D-4FCC-8CD1-67C298ECD649}">
      <dgm:prSet/>
      <dgm:spPr/>
      <dgm:t>
        <a:bodyPr/>
        <a:lstStyle/>
        <a:p>
          <a:endParaRPr lang="en-US"/>
        </a:p>
      </dgm:t>
    </dgm:pt>
    <dgm:pt modelId="{D7D17FFA-C3D3-4843-BA6F-C023F03D0AA7}" type="sibTrans" cxnId="{4CA9E9E8-2B2D-4FCC-8CD1-67C298ECD649}">
      <dgm:prSet/>
      <dgm:spPr/>
      <dgm:t>
        <a:bodyPr/>
        <a:lstStyle/>
        <a:p>
          <a:endParaRPr lang="en-US"/>
        </a:p>
      </dgm:t>
    </dgm:pt>
    <dgm:pt modelId="{1D6AEF65-C7FC-49BC-A9D9-15004EA8AB28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Self-Schedule</a:t>
          </a:r>
          <a:r>
            <a:rPr lang="en-US"/>
            <a:t> a Consultation with Me</a:t>
          </a:r>
        </a:p>
      </dgm:t>
    </dgm:pt>
    <dgm:pt modelId="{790B80F1-5942-4F90-8496-3A58CE591389}" type="parTrans" cxnId="{C441FE36-D23B-4B2B-9F75-99961787E184}">
      <dgm:prSet/>
      <dgm:spPr/>
      <dgm:t>
        <a:bodyPr/>
        <a:lstStyle/>
        <a:p>
          <a:endParaRPr lang="en-US"/>
        </a:p>
      </dgm:t>
    </dgm:pt>
    <dgm:pt modelId="{486427CC-48A7-40DB-974B-DEDBAE901996}" type="sibTrans" cxnId="{C441FE36-D23B-4B2B-9F75-99961787E184}">
      <dgm:prSet/>
      <dgm:spPr/>
      <dgm:t>
        <a:bodyPr/>
        <a:lstStyle/>
        <a:p>
          <a:endParaRPr lang="en-US"/>
        </a:p>
      </dgm:t>
    </dgm:pt>
    <dgm:pt modelId="{F5BC32DA-400A-4362-B20E-B8C7A1E558AE}" type="pres">
      <dgm:prSet presAssocID="{02FFB79E-D94B-4631-81A9-E098A7F8BF36}" presName="linear" presStyleCnt="0">
        <dgm:presLayoutVars>
          <dgm:dir/>
          <dgm:animLvl val="lvl"/>
          <dgm:resizeHandles val="exact"/>
        </dgm:presLayoutVars>
      </dgm:prSet>
      <dgm:spPr/>
    </dgm:pt>
    <dgm:pt modelId="{43C8E154-CB53-4C0D-8C62-1841FAB35D62}" type="pres">
      <dgm:prSet presAssocID="{89F6599C-0E6C-491C-A950-A8C1A3CD77BF}" presName="parentLin" presStyleCnt="0"/>
      <dgm:spPr/>
    </dgm:pt>
    <dgm:pt modelId="{9603600F-EC4F-49DC-91CE-66C3CAA2D476}" type="pres">
      <dgm:prSet presAssocID="{89F6599C-0E6C-491C-A950-A8C1A3CD77BF}" presName="parentLeftMargin" presStyleLbl="node1" presStyleIdx="0" presStyleCnt="4"/>
      <dgm:spPr/>
    </dgm:pt>
    <dgm:pt modelId="{6517E0EE-450A-4B23-A195-1FE87664D6A0}" type="pres">
      <dgm:prSet presAssocID="{89F6599C-0E6C-491C-A950-A8C1A3CD77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4003DA-5281-408E-9BD4-8B4B5854D0C3}" type="pres">
      <dgm:prSet presAssocID="{89F6599C-0E6C-491C-A950-A8C1A3CD77BF}" presName="negativeSpace" presStyleCnt="0"/>
      <dgm:spPr/>
    </dgm:pt>
    <dgm:pt modelId="{727CA09B-B7A1-4391-8B5D-0C2B501E9F84}" type="pres">
      <dgm:prSet presAssocID="{89F6599C-0E6C-491C-A950-A8C1A3CD77BF}" presName="childText" presStyleLbl="conFgAcc1" presStyleIdx="0" presStyleCnt="4">
        <dgm:presLayoutVars>
          <dgm:bulletEnabled val="1"/>
        </dgm:presLayoutVars>
      </dgm:prSet>
      <dgm:spPr/>
    </dgm:pt>
    <dgm:pt modelId="{924FF8CD-C07C-44F6-8D7A-E0DB92D0D0A0}" type="pres">
      <dgm:prSet presAssocID="{1EE68C55-C575-49E7-9682-EBFCD4FB8B15}" presName="spaceBetweenRectangles" presStyleCnt="0"/>
      <dgm:spPr/>
    </dgm:pt>
    <dgm:pt modelId="{700F7754-A823-4C50-8ECE-B852D7A20D21}" type="pres">
      <dgm:prSet presAssocID="{3F4E048E-6A6F-4552-A386-050492584AF1}" presName="parentLin" presStyleCnt="0"/>
      <dgm:spPr/>
    </dgm:pt>
    <dgm:pt modelId="{ED5624FC-ED28-44E6-A4C1-9BF7E096E5EF}" type="pres">
      <dgm:prSet presAssocID="{3F4E048E-6A6F-4552-A386-050492584AF1}" presName="parentLeftMargin" presStyleLbl="node1" presStyleIdx="0" presStyleCnt="4"/>
      <dgm:spPr/>
    </dgm:pt>
    <dgm:pt modelId="{845EF9BC-1869-4043-B778-97CE70C2A0F9}" type="pres">
      <dgm:prSet presAssocID="{3F4E048E-6A6F-4552-A386-050492584AF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DBF6DAB-DC89-42E9-87ED-1941BB244826}" type="pres">
      <dgm:prSet presAssocID="{3F4E048E-6A6F-4552-A386-050492584AF1}" presName="negativeSpace" presStyleCnt="0"/>
      <dgm:spPr/>
    </dgm:pt>
    <dgm:pt modelId="{E8C130BF-9AAE-4BB9-83F7-C98365F2603C}" type="pres">
      <dgm:prSet presAssocID="{3F4E048E-6A6F-4552-A386-050492584AF1}" presName="childText" presStyleLbl="conFgAcc1" presStyleIdx="1" presStyleCnt="4">
        <dgm:presLayoutVars>
          <dgm:bulletEnabled val="1"/>
        </dgm:presLayoutVars>
      </dgm:prSet>
      <dgm:spPr/>
    </dgm:pt>
    <dgm:pt modelId="{CB4A03F3-FAB0-43C6-85CD-A011917765FE}" type="pres">
      <dgm:prSet presAssocID="{B593D516-E3F7-474C-AB62-6D2EB5EA60F5}" presName="spaceBetweenRectangles" presStyleCnt="0"/>
      <dgm:spPr/>
    </dgm:pt>
    <dgm:pt modelId="{7B78D143-5656-43C2-A6E8-A53A6C47D001}" type="pres">
      <dgm:prSet presAssocID="{5E3AFB24-A98D-4698-92BB-5C2F72A1AF21}" presName="parentLin" presStyleCnt="0"/>
      <dgm:spPr/>
    </dgm:pt>
    <dgm:pt modelId="{377EC3D6-2477-4E92-9D47-653C2B933AE1}" type="pres">
      <dgm:prSet presAssocID="{5E3AFB24-A98D-4698-92BB-5C2F72A1AF21}" presName="parentLeftMargin" presStyleLbl="node1" presStyleIdx="1" presStyleCnt="4"/>
      <dgm:spPr/>
    </dgm:pt>
    <dgm:pt modelId="{7887C788-2273-4AAD-9238-7CF74DF2B955}" type="pres">
      <dgm:prSet presAssocID="{5E3AFB24-A98D-4698-92BB-5C2F72A1AF2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F7B5E7-3F3E-4DAE-91A9-17831F09E53F}" type="pres">
      <dgm:prSet presAssocID="{5E3AFB24-A98D-4698-92BB-5C2F72A1AF21}" presName="negativeSpace" presStyleCnt="0"/>
      <dgm:spPr/>
    </dgm:pt>
    <dgm:pt modelId="{9F7E4A7A-7935-40F7-B6DA-4B46BFC9264E}" type="pres">
      <dgm:prSet presAssocID="{5E3AFB24-A98D-4698-92BB-5C2F72A1AF21}" presName="childText" presStyleLbl="conFgAcc1" presStyleIdx="2" presStyleCnt="4">
        <dgm:presLayoutVars>
          <dgm:bulletEnabled val="1"/>
        </dgm:presLayoutVars>
      </dgm:prSet>
      <dgm:spPr/>
    </dgm:pt>
    <dgm:pt modelId="{DFD593BC-89D4-48A7-86D8-98D1FBB3D891}" type="pres">
      <dgm:prSet presAssocID="{D7D17FFA-C3D3-4843-BA6F-C023F03D0AA7}" presName="spaceBetweenRectangles" presStyleCnt="0"/>
      <dgm:spPr/>
    </dgm:pt>
    <dgm:pt modelId="{C6DC2741-B0F4-45EB-9B8B-D9C9DCB4B729}" type="pres">
      <dgm:prSet presAssocID="{1D6AEF65-C7FC-49BC-A9D9-15004EA8AB28}" presName="parentLin" presStyleCnt="0"/>
      <dgm:spPr/>
    </dgm:pt>
    <dgm:pt modelId="{A640AEC2-FDA8-4840-8D7F-B9D7B71983AE}" type="pres">
      <dgm:prSet presAssocID="{1D6AEF65-C7FC-49BC-A9D9-15004EA8AB28}" presName="parentLeftMargin" presStyleLbl="node1" presStyleIdx="2" presStyleCnt="4"/>
      <dgm:spPr/>
    </dgm:pt>
    <dgm:pt modelId="{DA427BE8-1591-4227-9B78-554BFA9F5CFB}" type="pres">
      <dgm:prSet presAssocID="{1D6AEF65-C7FC-49BC-A9D9-15004EA8AB2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4AF6E5C-44CE-4348-AAE4-C216EE45A6AA}" type="pres">
      <dgm:prSet presAssocID="{1D6AEF65-C7FC-49BC-A9D9-15004EA8AB28}" presName="negativeSpace" presStyleCnt="0"/>
      <dgm:spPr/>
    </dgm:pt>
    <dgm:pt modelId="{34832CEA-95F8-4285-8301-D556C72723D3}" type="pres">
      <dgm:prSet presAssocID="{1D6AEF65-C7FC-49BC-A9D9-15004EA8AB2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06BD103-DEE0-4D3F-8A71-BA35F454302D}" type="presOf" srcId="{3F4E048E-6A6F-4552-A386-050492584AF1}" destId="{845EF9BC-1869-4043-B778-97CE70C2A0F9}" srcOrd="1" destOrd="0" presId="urn:microsoft.com/office/officeart/2005/8/layout/list1"/>
    <dgm:cxn modelId="{EE0FFC14-FA71-44AC-B2DF-6C76AA59E518}" type="presOf" srcId="{1D6AEF65-C7FC-49BC-A9D9-15004EA8AB28}" destId="{A640AEC2-FDA8-4840-8D7F-B9D7B71983AE}" srcOrd="0" destOrd="0" presId="urn:microsoft.com/office/officeart/2005/8/layout/list1"/>
    <dgm:cxn modelId="{132EDE2D-6015-49B9-8E2B-5CCAC8C8FF56}" type="presOf" srcId="{5E3AFB24-A98D-4698-92BB-5C2F72A1AF21}" destId="{7887C788-2273-4AAD-9238-7CF74DF2B955}" srcOrd="1" destOrd="0" presId="urn:microsoft.com/office/officeart/2005/8/layout/list1"/>
    <dgm:cxn modelId="{BB852B30-B767-4239-8F53-CA837FFD9601}" type="presOf" srcId="{89F6599C-0E6C-491C-A950-A8C1A3CD77BF}" destId="{9603600F-EC4F-49DC-91CE-66C3CAA2D476}" srcOrd="0" destOrd="0" presId="urn:microsoft.com/office/officeart/2005/8/layout/list1"/>
    <dgm:cxn modelId="{C441FE36-D23B-4B2B-9F75-99961787E184}" srcId="{02FFB79E-D94B-4631-81A9-E098A7F8BF36}" destId="{1D6AEF65-C7FC-49BC-A9D9-15004EA8AB28}" srcOrd="3" destOrd="0" parTransId="{790B80F1-5942-4F90-8496-3A58CE591389}" sibTransId="{486427CC-48A7-40DB-974B-DEDBAE901996}"/>
    <dgm:cxn modelId="{EB79173F-A614-4C82-AC93-69B620F1B315}" type="presOf" srcId="{5E3AFB24-A98D-4698-92BB-5C2F72A1AF21}" destId="{377EC3D6-2477-4E92-9D47-653C2B933AE1}" srcOrd="0" destOrd="0" presId="urn:microsoft.com/office/officeart/2005/8/layout/list1"/>
    <dgm:cxn modelId="{0AAECE54-AA9C-4219-AE9E-9F9E3BC8223B}" type="presOf" srcId="{3F4E048E-6A6F-4552-A386-050492584AF1}" destId="{ED5624FC-ED28-44E6-A4C1-9BF7E096E5EF}" srcOrd="0" destOrd="0" presId="urn:microsoft.com/office/officeart/2005/8/layout/list1"/>
    <dgm:cxn modelId="{8E0E8C55-E417-4B67-8AAE-C5E9E2823E56}" type="presOf" srcId="{02FFB79E-D94B-4631-81A9-E098A7F8BF36}" destId="{F5BC32DA-400A-4362-B20E-B8C7A1E558AE}" srcOrd="0" destOrd="0" presId="urn:microsoft.com/office/officeart/2005/8/layout/list1"/>
    <dgm:cxn modelId="{1C9DAEC8-5888-4384-8F89-8AC52C1E94FB}" type="presOf" srcId="{89F6599C-0E6C-491C-A950-A8C1A3CD77BF}" destId="{6517E0EE-450A-4B23-A195-1FE87664D6A0}" srcOrd="1" destOrd="0" presId="urn:microsoft.com/office/officeart/2005/8/layout/list1"/>
    <dgm:cxn modelId="{4CA9E9E8-2B2D-4FCC-8CD1-67C298ECD649}" srcId="{02FFB79E-D94B-4631-81A9-E098A7F8BF36}" destId="{5E3AFB24-A98D-4698-92BB-5C2F72A1AF21}" srcOrd="2" destOrd="0" parTransId="{95C0590C-2492-4DF0-8C33-44929DD0596C}" sibTransId="{D7D17FFA-C3D3-4843-BA6F-C023F03D0AA7}"/>
    <dgm:cxn modelId="{BC4352F7-C41D-476D-A890-9C492070B3C7}" type="presOf" srcId="{1D6AEF65-C7FC-49BC-A9D9-15004EA8AB28}" destId="{DA427BE8-1591-4227-9B78-554BFA9F5CFB}" srcOrd="1" destOrd="0" presId="urn:microsoft.com/office/officeart/2005/8/layout/list1"/>
    <dgm:cxn modelId="{834735F8-5EDE-4EA2-A58F-E56FE67E234E}" srcId="{02FFB79E-D94B-4631-81A9-E098A7F8BF36}" destId="{3F4E048E-6A6F-4552-A386-050492584AF1}" srcOrd="1" destOrd="0" parTransId="{09F02462-8E04-4290-B939-58FDFF86B6D4}" sibTransId="{B593D516-E3F7-474C-AB62-6D2EB5EA60F5}"/>
    <dgm:cxn modelId="{400CA7F9-DB6B-4BE8-9506-6F588E553EE1}" srcId="{02FFB79E-D94B-4631-81A9-E098A7F8BF36}" destId="{89F6599C-0E6C-491C-A950-A8C1A3CD77BF}" srcOrd="0" destOrd="0" parTransId="{D4B218D2-2BA8-4D94-97CE-028FC47C2FCA}" sibTransId="{1EE68C55-C575-49E7-9682-EBFCD4FB8B15}"/>
    <dgm:cxn modelId="{A894A6A8-1481-4A5E-81ED-10CB68ABCC05}" type="presParOf" srcId="{F5BC32DA-400A-4362-B20E-B8C7A1E558AE}" destId="{43C8E154-CB53-4C0D-8C62-1841FAB35D62}" srcOrd="0" destOrd="0" presId="urn:microsoft.com/office/officeart/2005/8/layout/list1"/>
    <dgm:cxn modelId="{6DA8B498-7126-421F-9F83-153FEA8EC78A}" type="presParOf" srcId="{43C8E154-CB53-4C0D-8C62-1841FAB35D62}" destId="{9603600F-EC4F-49DC-91CE-66C3CAA2D476}" srcOrd="0" destOrd="0" presId="urn:microsoft.com/office/officeart/2005/8/layout/list1"/>
    <dgm:cxn modelId="{9A1832B9-A3A6-4792-9958-506D73C6273A}" type="presParOf" srcId="{43C8E154-CB53-4C0D-8C62-1841FAB35D62}" destId="{6517E0EE-450A-4B23-A195-1FE87664D6A0}" srcOrd="1" destOrd="0" presId="urn:microsoft.com/office/officeart/2005/8/layout/list1"/>
    <dgm:cxn modelId="{F51FFBA5-6B73-4AFD-8C5E-B3CE095EC5EA}" type="presParOf" srcId="{F5BC32DA-400A-4362-B20E-B8C7A1E558AE}" destId="{C14003DA-5281-408E-9BD4-8B4B5854D0C3}" srcOrd="1" destOrd="0" presId="urn:microsoft.com/office/officeart/2005/8/layout/list1"/>
    <dgm:cxn modelId="{19012B0D-9BCB-4850-ACF4-CAE5B9555BE8}" type="presParOf" srcId="{F5BC32DA-400A-4362-B20E-B8C7A1E558AE}" destId="{727CA09B-B7A1-4391-8B5D-0C2B501E9F84}" srcOrd="2" destOrd="0" presId="urn:microsoft.com/office/officeart/2005/8/layout/list1"/>
    <dgm:cxn modelId="{7475A557-6E65-4F58-A44A-47CD9425034C}" type="presParOf" srcId="{F5BC32DA-400A-4362-B20E-B8C7A1E558AE}" destId="{924FF8CD-C07C-44F6-8D7A-E0DB92D0D0A0}" srcOrd="3" destOrd="0" presId="urn:microsoft.com/office/officeart/2005/8/layout/list1"/>
    <dgm:cxn modelId="{8D0D0437-4C12-40D4-ABB6-126D15845854}" type="presParOf" srcId="{F5BC32DA-400A-4362-B20E-B8C7A1E558AE}" destId="{700F7754-A823-4C50-8ECE-B852D7A20D21}" srcOrd="4" destOrd="0" presId="urn:microsoft.com/office/officeart/2005/8/layout/list1"/>
    <dgm:cxn modelId="{90CF4D70-588B-4E20-BF7E-D41B7C965147}" type="presParOf" srcId="{700F7754-A823-4C50-8ECE-B852D7A20D21}" destId="{ED5624FC-ED28-44E6-A4C1-9BF7E096E5EF}" srcOrd="0" destOrd="0" presId="urn:microsoft.com/office/officeart/2005/8/layout/list1"/>
    <dgm:cxn modelId="{4B35A952-7DA6-4E71-9158-754C3D16B123}" type="presParOf" srcId="{700F7754-A823-4C50-8ECE-B852D7A20D21}" destId="{845EF9BC-1869-4043-B778-97CE70C2A0F9}" srcOrd="1" destOrd="0" presId="urn:microsoft.com/office/officeart/2005/8/layout/list1"/>
    <dgm:cxn modelId="{13036D26-9853-4167-A0C3-1DFA459991A2}" type="presParOf" srcId="{F5BC32DA-400A-4362-B20E-B8C7A1E558AE}" destId="{0DBF6DAB-DC89-42E9-87ED-1941BB244826}" srcOrd="5" destOrd="0" presId="urn:microsoft.com/office/officeart/2005/8/layout/list1"/>
    <dgm:cxn modelId="{2273A293-4D4A-4456-BF77-4E087E5138FB}" type="presParOf" srcId="{F5BC32DA-400A-4362-B20E-B8C7A1E558AE}" destId="{E8C130BF-9AAE-4BB9-83F7-C98365F2603C}" srcOrd="6" destOrd="0" presId="urn:microsoft.com/office/officeart/2005/8/layout/list1"/>
    <dgm:cxn modelId="{038ABDB0-1BD9-440B-99EC-9B73B2648173}" type="presParOf" srcId="{F5BC32DA-400A-4362-B20E-B8C7A1E558AE}" destId="{CB4A03F3-FAB0-43C6-85CD-A011917765FE}" srcOrd="7" destOrd="0" presId="urn:microsoft.com/office/officeart/2005/8/layout/list1"/>
    <dgm:cxn modelId="{F4A8EBFC-64C5-4CA1-B018-D8C676F1AA66}" type="presParOf" srcId="{F5BC32DA-400A-4362-B20E-B8C7A1E558AE}" destId="{7B78D143-5656-43C2-A6E8-A53A6C47D001}" srcOrd="8" destOrd="0" presId="urn:microsoft.com/office/officeart/2005/8/layout/list1"/>
    <dgm:cxn modelId="{20E697AC-16EB-47E4-AF01-5350485043FC}" type="presParOf" srcId="{7B78D143-5656-43C2-A6E8-A53A6C47D001}" destId="{377EC3D6-2477-4E92-9D47-653C2B933AE1}" srcOrd="0" destOrd="0" presId="urn:microsoft.com/office/officeart/2005/8/layout/list1"/>
    <dgm:cxn modelId="{9485F8FE-71FE-4B4F-89EA-43A9FBFDFCBA}" type="presParOf" srcId="{7B78D143-5656-43C2-A6E8-A53A6C47D001}" destId="{7887C788-2273-4AAD-9238-7CF74DF2B955}" srcOrd="1" destOrd="0" presId="urn:microsoft.com/office/officeart/2005/8/layout/list1"/>
    <dgm:cxn modelId="{769A2C60-711A-4E47-B30E-73DBED489090}" type="presParOf" srcId="{F5BC32DA-400A-4362-B20E-B8C7A1E558AE}" destId="{4DF7B5E7-3F3E-4DAE-91A9-17831F09E53F}" srcOrd="9" destOrd="0" presId="urn:microsoft.com/office/officeart/2005/8/layout/list1"/>
    <dgm:cxn modelId="{BC9545C9-77E7-47FA-87A9-E2CACD3D9D90}" type="presParOf" srcId="{F5BC32DA-400A-4362-B20E-B8C7A1E558AE}" destId="{9F7E4A7A-7935-40F7-B6DA-4B46BFC9264E}" srcOrd="10" destOrd="0" presId="urn:microsoft.com/office/officeart/2005/8/layout/list1"/>
    <dgm:cxn modelId="{08D3637E-7EA9-4883-B34E-D352CA32548A}" type="presParOf" srcId="{F5BC32DA-400A-4362-B20E-B8C7A1E558AE}" destId="{DFD593BC-89D4-48A7-86D8-98D1FBB3D891}" srcOrd="11" destOrd="0" presId="urn:microsoft.com/office/officeart/2005/8/layout/list1"/>
    <dgm:cxn modelId="{396885A9-4E35-4972-B5DD-B06B384FDC68}" type="presParOf" srcId="{F5BC32DA-400A-4362-B20E-B8C7A1E558AE}" destId="{C6DC2741-B0F4-45EB-9B8B-D9C9DCB4B729}" srcOrd="12" destOrd="0" presId="urn:microsoft.com/office/officeart/2005/8/layout/list1"/>
    <dgm:cxn modelId="{21212623-083B-405C-9E3D-53461900D21E}" type="presParOf" srcId="{C6DC2741-B0F4-45EB-9B8B-D9C9DCB4B729}" destId="{A640AEC2-FDA8-4840-8D7F-B9D7B71983AE}" srcOrd="0" destOrd="0" presId="urn:microsoft.com/office/officeart/2005/8/layout/list1"/>
    <dgm:cxn modelId="{777AA487-CE57-43D0-859B-C8E336D1A12E}" type="presParOf" srcId="{C6DC2741-B0F4-45EB-9B8B-D9C9DCB4B729}" destId="{DA427BE8-1591-4227-9B78-554BFA9F5CFB}" srcOrd="1" destOrd="0" presId="urn:microsoft.com/office/officeart/2005/8/layout/list1"/>
    <dgm:cxn modelId="{536AADE1-7AF2-45DD-B20A-BDDB64D8D65B}" type="presParOf" srcId="{F5BC32DA-400A-4362-B20E-B8C7A1E558AE}" destId="{04AF6E5C-44CE-4348-AAE4-C216EE45A6AA}" srcOrd="13" destOrd="0" presId="urn:microsoft.com/office/officeart/2005/8/layout/list1"/>
    <dgm:cxn modelId="{22A40578-442B-4409-97BE-88E6CCFCE43D}" type="presParOf" srcId="{F5BC32DA-400A-4362-B20E-B8C7A1E558AE}" destId="{34832CEA-95F8-4285-8301-D556C72723D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738D-7C24-4C51-96DD-B18DAF51EADA}">
      <dsp:nvSpPr>
        <dsp:cNvPr id="0" name=""/>
        <dsp:cNvSpPr/>
      </dsp:nvSpPr>
      <dsp:spPr>
        <a:xfrm>
          <a:off x="0" y="2313090"/>
          <a:ext cx="1154853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34DA2-DFC1-467E-9E8F-3A7F699FF826}">
      <dsp:nvSpPr>
        <dsp:cNvPr id="0" name=""/>
        <dsp:cNvSpPr/>
      </dsp:nvSpPr>
      <dsp:spPr>
        <a:xfrm>
          <a:off x="236384" y="1434115"/>
          <a:ext cx="3384261" cy="5551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2019</a:t>
          </a:r>
        </a:p>
      </dsp:txBody>
      <dsp:txXfrm>
        <a:off x="236384" y="1434115"/>
        <a:ext cx="3384261" cy="555141"/>
      </dsp:txXfrm>
    </dsp:sp>
    <dsp:sp modelId="{5DF40634-2E88-4E66-B480-253BAB884CBD}">
      <dsp:nvSpPr>
        <dsp:cNvPr id="0" name=""/>
        <dsp:cNvSpPr/>
      </dsp:nvSpPr>
      <dsp:spPr>
        <a:xfrm>
          <a:off x="236384" y="490288"/>
          <a:ext cx="3384261" cy="9438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ISER outlines Project #2: Expand Open Educational Resources/ Low-Cost Course Materials</a:t>
          </a:r>
        </a:p>
      </dsp:txBody>
      <dsp:txXfrm>
        <a:off x="236384" y="490288"/>
        <a:ext cx="3384261" cy="943827"/>
      </dsp:txXfrm>
    </dsp:sp>
    <dsp:sp modelId="{E8CDBC43-C571-4793-8015-0C3A9CCB795D}">
      <dsp:nvSpPr>
        <dsp:cNvPr id="0" name=""/>
        <dsp:cNvSpPr/>
      </dsp:nvSpPr>
      <dsp:spPr>
        <a:xfrm>
          <a:off x="1928514" y="1989257"/>
          <a:ext cx="0" cy="323832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EFB71-65E9-48AD-B0D2-FB559D9C427E}">
      <dsp:nvSpPr>
        <dsp:cNvPr id="0" name=""/>
        <dsp:cNvSpPr/>
      </dsp:nvSpPr>
      <dsp:spPr>
        <a:xfrm>
          <a:off x="2159259" y="2636922"/>
          <a:ext cx="3384261" cy="555141"/>
        </a:xfrm>
        <a:prstGeom prst="rect">
          <a:avLst/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accent2">
              <a:hueOff val="-678113"/>
              <a:satOff val="-414"/>
              <a:lumOff val="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2019</a:t>
          </a:r>
        </a:p>
      </dsp:txBody>
      <dsp:txXfrm>
        <a:off x="2159259" y="2636922"/>
        <a:ext cx="3384261" cy="555141"/>
      </dsp:txXfrm>
    </dsp:sp>
    <dsp:sp modelId="{695187AE-0FB2-49F1-9135-CA5F525BF0FF}">
      <dsp:nvSpPr>
        <dsp:cNvPr id="0" name=""/>
        <dsp:cNvSpPr/>
      </dsp:nvSpPr>
      <dsp:spPr>
        <a:xfrm>
          <a:off x="2159259" y="3192064"/>
          <a:ext cx="3384261" cy="1398262"/>
        </a:xfrm>
        <a:prstGeom prst="rect">
          <a:avLst/>
        </a:prstGeom>
        <a:solidFill>
          <a:schemeClr val="accent2">
            <a:tint val="40000"/>
            <a:alpha val="90000"/>
            <a:hueOff val="-935342"/>
            <a:satOff val="1882"/>
            <a:lumOff val="28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935342"/>
              <a:satOff val="1882"/>
              <a:lumOff val="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Karla Gutierrez, Assistant Professor of Spanish and Chair of World Languages Department, serves as inaugural ASCCC OER Liaison</a:t>
          </a:r>
        </a:p>
      </dsp:txBody>
      <dsp:txXfrm>
        <a:off x="2159259" y="3192064"/>
        <a:ext cx="3384261" cy="1398262"/>
      </dsp:txXfrm>
    </dsp:sp>
    <dsp:sp modelId="{B8185621-795B-4C8C-8A58-6827E0834661}">
      <dsp:nvSpPr>
        <dsp:cNvPr id="0" name=""/>
        <dsp:cNvSpPr/>
      </dsp:nvSpPr>
      <dsp:spPr>
        <a:xfrm>
          <a:off x="3851390" y="2313089"/>
          <a:ext cx="0" cy="323832"/>
        </a:xfrm>
        <a:prstGeom prst="line">
          <a:avLst/>
        </a:prstGeom>
        <a:noFill/>
        <a:ln w="12700" cap="rnd" cmpd="sng" algn="ctr">
          <a:solidFill>
            <a:schemeClr val="accent2">
              <a:hueOff val="-678113"/>
              <a:satOff val="-414"/>
              <a:lumOff val="16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D7B85-A8EF-4695-8D70-F6AAFF4A7865}">
      <dsp:nvSpPr>
        <dsp:cNvPr id="0" name=""/>
        <dsp:cNvSpPr/>
      </dsp:nvSpPr>
      <dsp:spPr>
        <a:xfrm rot="2700000">
          <a:off x="1892531" y="2277106"/>
          <a:ext cx="71966" cy="719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E53A3-5D4A-4D6D-9666-91A97A24623C}">
      <dsp:nvSpPr>
        <dsp:cNvPr id="0" name=""/>
        <dsp:cNvSpPr/>
      </dsp:nvSpPr>
      <dsp:spPr>
        <a:xfrm rot="2700000">
          <a:off x="3815407" y="2277106"/>
          <a:ext cx="71966" cy="71966"/>
        </a:xfrm>
        <a:prstGeom prst="rect">
          <a:avLst/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3B872-6994-41F9-9F65-0176F2E6EA25}">
      <dsp:nvSpPr>
        <dsp:cNvPr id="0" name=""/>
        <dsp:cNvSpPr/>
      </dsp:nvSpPr>
      <dsp:spPr>
        <a:xfrm>
          <a:off x="4082135" y="1434115"/>
          <a:ext cx="3384261" cy="555141"/>
        </a:xfrm>
        <a:prstGeom prst="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2020</a:t>
          </a:r>
        </a:p>
      </dsp:txBody>
      <dsp:txXfrm>
        <a:off x="4082135" y="1434115"/>
        <a:ext cx="3384261" cy="555141"/>
      </dsp:txXfrm>
    </dsp:sp>
    <dsp:sp modelId="{FFFC0A00-C2E2-40F2-BCA6-496BF55ED051}">
      <dsp:nvSpPr>
        <dsp:cNvPr id="0" name=""/>
        <dsp:cNvSpPr/>
      </dsp:nvSpPr>
      <dsp:spPr>
        <a:xfrm>
          <a:off x="4082135" y="490288"/>
          <a:ext cx="3384261" cy="943827"/>
        </a:xfrm>
        <a:prstGeom prst="rect">
          <a:avLst/>
        </a:prstGeom>
        <a:solidFill>
          <a:schemeClr val="accent2">
            <a:tint val="40000"/>
            <a:alpha val="90000"/>
            <a:hueOff val="-1870684"/>
            <a:satOff val="3763"/>
            <a:lumOff val="5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870684"/>
              <a:satOff val="3763"/>
              <a:lumOff val="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Dr. Josh Franco, Assistant Professor of Political Science, serves as ASCCC OER Liaison</a:t>
          </a:r>
        </a:p>
      </dsp:txBody>
      <dsp:txXfrm>
        <a:off x="4082135" y="490288"/>
        <a:ext cx="3384261" cy="943827"/>
      </dsp:txXfrm>
    </dsp:sp>
    <dsp:sp modelId="{09C79488-6B66-494F-8654-4A4FBBA115CB}">
      <dsp:nvSpPr>
        <dsp:cNvPr id="0" name=""/>
        <dsp:cNvSpPr/>
      </dsp:nvSpPr>
      <dsp:spPr>
        <a:xfrm>
          <a:off x="5774266" y="1989257"/>
          <a:ext cx="0" cy="323832"/>
        </a:xfrm>
        <a:prstGeom prst="line">
          <a:avLst/>
        </a:prstGeom>
        <a:noFill/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71C9B-9781-4808-A0A2-AA03E03ACBC1}">
      <dsp:nvSpPr>
        <dsp:cNvPr id="0" name=""/>
        <dsp:cNvSpPr/>
      </dsp:nvSpPr>
      <dsp:spPr>
        <a:xfrm>
          <a:off x="6005011" y="2636922"/>
          <a:ext cx="3384261" cy="555141"/>
        </a:xfrm>
        <a:prstGeom prst="rect">
          <a:avLst/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accent2">
              <a:hueOff val="-2034338"/>
              <a:satOff val="-1242"/>
              <a:lumOff val="4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2021</a:t>
          </a:r>
        </a:p>
      </dsp:txBody>
      <dsp:txXfrm>
        <a:off x="6005011" y="2636922"/>
        <a:ext cx="3384261" cy="555141"/>
      </dsp:txXfrm>
    </dsp:sp>
    <dsp:sp modelId="{3D79A62E-508C-439D-89A2-07D861E2ECD4}">
      <dsp:nvSpPr>
        <dsp:cNvPr id="0" name=""/>
        <dsp:cNvSpPr/>
      </dsp:nvSpPr>
      <dsp:spPr>
        <a:xfrm>
          <a:off x="6005011" y="3192064"/>
          <a:ext cx="3384261" cy="1434115"/>
        </a:xfrm>
        <a:prstGeom prst="rect">
          <a:avLst/>
        </a:prstGeom>
        <a:solidFill>
          <a:schemeClr val="accent2">
            <a:tint val="40000"/>
            <a:alpha val="90000"/>
            <a:hueOff val="-2806026"/>
            <a:satOff val="5645"/>
            <a:lumOff val="86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806026"/>
              <a:satOff val="5645"/>
              <a:lumOff val="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OER Committee Charge and Composition vetted and approved, OER Coordinator role established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Reports to Academic Senate and Institutional Effectiveness, Success, and Equity Office</a:t>
          </a:r>
        </a:p>
      </dsp:txBody>
      <dsp:txXfrm>
        <a:off x="6005011" y="3192064"/>
        <a:ext cx="3384261" cy="1434115"/>
      </dsp:txXfrm>
    </dsp:sp>
    <dsp:sp modelId="{F8270224-0319-463B-A98C-E316D9EC6D80}">
      <dsp:nvSpPr>
        <dsp:cNvPr id="0" name=""/>
        <dsp:cNvSpPr/>
      </dsp:nvSpPr>
      <dsp:spPr>
        <a:xfrm>
          <a:off x="7697142" y="2313089"/>
          <a:ext cx="0" cy="323832"/>
        </a:xfrm>
        <a:prstGeom prst="line">
          <a:avLst/>
        </a:prstGeom>
        <a:noFill/>
        <a:ln w="12700" cap="rnd" cmpd="sng" algn="ctr">
          <a:solidFill>
            <a:schemeClr val="accent2">
              <a:hueOff val="-2034338"/>
              <a:satOff val="-1242"/>
              <a:lumOff val="48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F7C38-EBC4-43AA-B337-441A2C916F4F}">
      <dsp:nvSpPr>
        <dsp:cNvPr id="0" name=""/>
        <dsp:cNvSpPr/>
      </dsp:nvSpPr>
      <dsp:spPr>
        <a:xfrm rot="2700000">
          <a:off x="5738283" y="2277106"/>
          <a:ext cx="71966" cy="71966"/>
        </a:xfrm>
        <a:prstGeom prst="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F61CE-1EFB-4969-9A6C-0750985BF883}">
      <dsp:nvSpPr>
        <dsp:cNvPr id="0" name=""/>
        <dsp:cNvSpPr/>
      </dsp:nvSpPr>
      <dsp:spPr>
        <a:xfrm rot="2700000">
          <a:off x="7661159" y="2277106"/>
          <a:ext cx="71966" cy="71966"/>
        </a:xfrm>
        <a:prstGeom prst="rect">
          <a:avLst/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29CC3-8E9A-4230-9CF0-47B1476E74C1}">
      <dsp:nvSpPr>
        <dsp:cNvPr id="0" name=""/>
        <dsp:cNvSpPr/>
      </dsp:nvSpPr>
      <dsp:spPr>
        <a:xfrm>
          <a:off x="7927887" y="1434115"/>
          <a:ext cx="3384261" cy="555141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2022</a:t>
          </a:r>
        </a:p>
      </dsp:txBody>
      <dsp:txXfrm>
        <a:off x="7927887" y="1434115"/>
        <a:ext cx="3384261" cy="555141"/>
      </dsp:txXfrm>
    </dsp:sp>
    <dsp:sp modelId="{B72B7760-5029-4AE3-9425-4EEF86217D91}">
      <dsp:nvSpPr>
        <dsp:cNvPr id="0" name=""/>
        <dsp:cNvSpPr/>
      </dsp:nvSpPr>
      <dsp:spPr>
        <a:xfrm>
          <a:off x="7927887" y="490288"/>
          <a:ext cx="3384261" cy="943827"/>
        </a:xfrm>
        <a:prstGeom prst="rect">
          <a:avLst/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OER Coordinator funded; Dr. Franco appointed as inaugural OER Coordinator</a:t>
          </a:r>
        </a:p>
      </dsp:txBody>
      <dsp:txXfrm>
        <a:off x="7927887" y="490288"/>
        <a:ext cx="3384261" cy="943827"/>
      </dsp:txXfrm>
    </dsp:sp>
    <dsp:sp modelId="{758B8FCA-C6F9-4CE3-A0A2-AE37F3A34834}">
      <dsp:nvSpPr>
        <dsp:cNvPr id="0" name=""/>
        <dsp:cNvSpPr/>
      </dsp:nvSpPr>
      <dsp:spPr>
        <a:xfrm>
          <a:off x="9620018" y="1989257"/>
          <a:ext cx="0" cy="323832"/>
        </a:xfrm>
        <a:prstGeom prst="line">
          <a:avLst/>
        </a:prstGeom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4A799-19C5-4B13-B5E0-F6F4EA472FA3}">
      <dsp:nvSpPr>
        <dsp:cNvPr id="0" name=""/>
        <dsp:cNvSpPr/>
      </dsp:nvSpPr>
      <dsp:spPr>
        <a:xfrm rot="2700000">
          <a:off x="9584034" y="2277106"/>
          <a:ext cx="71966" cy="71966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161CD-D073-4FF6-A160-7D70D8A8BBBB}">
      <dsp:nvSpPr>
        <dsp:cNvPr id="0" name=""/>
        <dsp:cNvSpPr/>
      </dsp:nvSpPr>
      <dsp:spPr>
        <a:xfrm>
          <a:off x="5080" y="286328"/>
          <a:ext cx="1947444" cy="5204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Attend</a:t>
          </a:r>
        </a:p>
      </dsp:txBody>
      <dsp:txXfrm>
        <a:off x="5080" y="286328"/>
        <a:ext cx="1947444" cy="520458"/>
      </dsp:txXfrm>
    </dsp:sp>
    <dsp:sp modelId="{F65CEC3A-8A68-4D18-86C1-6E352764FAE5}">
      <dsp:nvSpPr>
        <dsp:cNvPr id="0" name=""/>
        <dsp:cNvSpPr/>
      </dsp:nvSpPr>
      <dsp:spPr>
        <a:xfrm>
          <a:off x="5080" y="806787"/>
          <a:ext cx="1947444" cy="35822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Attend OER professional development meetings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Attend ASCCC OER Liaison meetings and events</a:t>
          </a:r>
        </a:p>
      </dsp:txBody>
      <dsp:txXfrm>
        <a:off x="5080" y="806787"/>
        <a:ext cx="1947444" cy="3582225"/>
      </dsp:txXfrm>
    </dsp:sp>
    <dsp:sp modelId="{70F98F63-0283-4088-A474-1405DE66DA55}">
      <dsp:nvSpPr>
        <dsp:cNvPr id="0" name=""/>
        <dsp:cNvSpPr/>
      </dsp:nvSpPr>
      <dsp:spPr>
        <a:xfrm>
          <a:off x="2225166" y="286328"/>
          <a:ext cx="1947444" cy="5204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Meet</a:t>
          </a:r>
        </a:p>
      </dsp:txBody>
      <dsp:txXfrm>
        <a:off x="2225166" y="286328"/>
        <a:ext cx="1947444" cy="520458"/>
      </dsp:txXfrm>
    </dsp:sp>
    <dsp:sp modelId="{BBDAA43C-E5E9-4420-8E96-DC740BF150AD}">
      <dsp:nvSpPr>
        <dsp:cNvPr id="0" name=""/>
        <dsp:cNvSpPr/>
      </dsp:nvSpPr>
      <dsp:spPr>
        <a:xfrm>
          <a:off x="2225166" y="806787"/>
          <a:ext cx="1947444" cy="35822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Meet individually with faculty and staff interested in: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a brief introduction to OER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adopting existing OER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curating existing OER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creating new OER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writing OER grant proposals</a:t>
          </a:r>
        </a:p>
      </dsp:txBody>
      <dsp:txXfrm>
        <a:off x="2225166" y="806787"/>
        <a:ext cx="1947444" cy="3582225"/>
      </dsp:txXfrm>
    </dsp:sp>
    <dsp:sp modelId="{577C83C7-44B9-4E54-8F41-7797499CB76C}">
      <dsp:nvSpPr>
        <dsp:cNvPr id="0" name=""/>
        <dsp:cNvSpPr/>
      </dsp:nvSpPr>
      <dsp:spPr>
        <a:xfrm>
          <a:off x="4445253" y="286328"/>
          <a:ext cx="1947444" cy="5204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Present</a:t>
          </a:r>
        </a:p>
      </dsp:txBody>
      <dsp:txXfrm>
        <a:off x="4445253" y="286328"/>
        <a:ext cx="1947444" cy="520458"/>
      </dsp:txXfrm>
    </dsp:sp>
    <dsp:sp modelId="{24AE9760-1552-407B-91A9-782F57B6C234}">
      <dsp:nvSpPr>
        <dsp:cNvPr id="0" name=""/>
        <dsp:cNvSpPr/>
      </dsp:nvSpPr>
      <dsp:spPr>
        <a:xfrm>
          <a:off x="4445253" y="806787"/>
          <a:ext cx="1947444" cy="358222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Present at Shared Governance Councils and Committees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Present an ASCCC OERI webinar</a:t>
          </a:r>
        </a:p>
      </dsp:txBody>
      <dsp:txXfrm>
        <a:off x="4445253" y="806787"/>
        <a:ext cx="1947444" cy="3582225"/>
      </dsp:txXfrm>
    </dsp:sp>
    <dsp:sp modelId="{F955AC9E-C67E-456F-AAC6-0F7341D15CB9}">
      <dsp:nvSpPr>
        <dsp:cNvPr id="0" name=""/>
        <dsp:cNvSpPr/>
      </dsp:nvSpPr>
      <dsp:spPr>
        <a:xfrm>
          <a:off x="6665339" y="286328"/>
          <a:ext cx="1947444" cy="5204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Recruit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665339" y="286328"/>
        <a:ext cx="1947444" cy="520458"/>
      </dsp:txXfrm>
    </dsp:sp>
    <dsp:sp modelId="{B65042BC-0D8E-4FC6-B75A-64B59F8D0B45}">
      <dsp:nvSpPr>
        <dsp:cNvPr id="0" name=""/>
        <dsp:cNvSpPr/>
      </dsp:nvSpPr>
      <dsp:spPr>
        <a:xfrm>
          <a:off x="6665339" y="806787"/>
          <a:ext cx="1947444" cy="35822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Recruit individuals to serve on the OER Committee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Recruit faculty and staff who want to apply for future ASCCC OERI grants</a:t>
          </a:r>
        </a:p>
      </dsp:txBody>
      <dsp:txXfrm>
        <a:off x="6665339" y="806787"/>
        <a:ext cx="1947444" cy="3582225"/>
      </dsp:txXfrm>
    </dsp:sp>
    <dsp:sp modelId="{EB130CC7-B9DE-4501-9B21-AA167667C96D}">
      <dsp:nvSpPr>
        <dsp:cNvPr id="0" name=""/>
        <dsp:cNvSpPr/>
      </dsp:nvSpPr>
      <dsp:spPr>
        <a:xfrm>
          <a:off x="8885426" y="286328"/>
          <a:ext cx="1947444" cy="5204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Prepare</a:t>
          </a:r>
        </a:p>
      </dsp:txBody>
      <dsp:txXfrm>
        <a:off x="8885426" y="286328"/>
        <a:ext cx="1947444" cy="520458"/>
      </dsp:txXfrm>
    </dsp:sp>
    <dsp:sp modelId="{AAFC436F-280D-4DE4-BC7C-89E9C83880F3}">
      <dsp:nvSpPr>
        <dsp:cNvPr id="0" name=""/>
        <dsp:cNvSpPr/>
      </dsp:nvSpPr>
      <dsp:spPr>
        <a:xfrm>
          <a:off x="8885426" y="806787"/>
          <a:ext cx="1947444" cy="358222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Prepare implementation of LTC designation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Prepare College’s ZTC Program Proposal to CCCCO</a:t>
          </a:r>
        </a:p>
      </dsp:txBody>
      <dsp:txXfrm>
        <a:off x="8885426" y="806787"/>
        <a:ext cx="1947444" cy="3582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CA09B-B7A1-4391-8B5D-0C2B501E9F84}">
      <dsp:nvSpPr>
        <dsp:cNvPr id="0" name=""/>
        <dsp:cNvSpPr/>
      </dsp:nvSpPr>
      <dsp:spPr>
        <a:xfrm>
          <a:off x="0" y="433574"/>
          <a:ext cx="669281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7E0EE-450A-4B23-A195-1FE87664D6A0}">
      <dsp:nvSpPr>
        <dsp:cNvPr id="0" name=""/>
        <dsp:cNvSpPr/>
      </dsp:nvSpPr>
      <dsp:spPr>
        <a:xfrm>
          <a:off x="334640" y="35054"/>
          <a:ext cx="4684969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Email me: </a:t>
          </a:r>
          <a:r>
            <a:rPr lang="en-US" sz="2700" kern="1200">
              <a:hlinkClick xmlns:r="http://schemas.openxmlformats.org/officeDocument/2006/relationships" r:id="rId1"/>
            </a:rPr>
            <a:t>josue.franco@gcccd.edu</a:t>
          </a:r>
          <a:endParaRPr lang="en-US" sz="2700" kern="1200"/>
        </a:p>
      </dsp:txBody>
      <dsp:txXfrm>
        <a:off x="373548" y="73962"/>
        <a:ext cx="4607153" cy="719224"/>
      </dsp:txXfrm>
    </dsp:sp>
    <dsp:sp modelId="{E8C130BF-9AAE-4BB9-83F7-C98365F2603C}">
      <dsp:nvSpPr>
        <dsp:cNvPr id="0" name=""/>
        <dsp:cNvSpPr/>
      </dsp:nvSpPr>
      <dsp:spPr>
        <a:xfrm>
          <a:off x="0" y="1658294"/>
          <a:ext cx="669281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EF9BC-1869-4043-B778-97CE70C2A0F9}">
      <dsp:nvSpPr>
        <dsp:cNvPr id="0" name=""/>
        <dsp:cNvSpPr/>
      </dsp:nvSpPr>
      <dsp:spPr>
        <a:xfrm>
          <a:off x="334640" y="1259774"/>
          <a:ext cx="4684969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Call me: 619-780-5674</a:t>
          </a:r>
        </a:p>
      </dsp:txBody>
      <dsp:txXfrm>
        <a:off x="373548" y="1298682"/>
        <a:ext cx="4607153" cy="719224"/>
      </dsp:txXfrm>
    </dsp:sp>
    <dsp:sp modelId="{9F7E4A7A-7935-40F7-B6DA-4B46BFC9264E}">
      <dsp:nvSpPr>
        <dsp:cNvPr id="0" name=""/>
        <dsp:cNvSpPr/>
      </dsp:nvSpPr>
      <dsp:spPr>
        <a:xfrm>
          <a:off x="0" y="2883015"/>
          <a:ext cx="669281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7C788-2273-4AAD-9238-7CF74DF2B955}">
      <dsp:nvSpPr>
        <dsp:cNvPr id="0" name=""/>
        <dsp:cNvSpPr/>
      </dsp:nvSpPr>
      <dsp:spPr>
        <a:xfrm>
          <a:off x="334640" y="2484494"/>
          <a:ext cx="4684969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Text me: 619-780-5674</a:t>
          </a:r>
        </a:p>
      </dsp:txBody>
      <dsp:txXfrm>
        <a:off x="373548" y="2523402"/>
        <a:ext cx="4607153" cy="719224"/>
      </dsp:txXfrm>
    </dsp:sp>
    <dsp:sp modelId="{34832CEA-95F8-4285-8301-D556C72723D3}">
      <dsp:nvSpPr>
        <dsp:cNvPr id="0" name=""/>
        <dsp:cNvSpPr/>
      </dsp:nvSpPr>
      <dsp:spPr>
        <a:xfrm>
          <a:off x="0" y="4107735"/>
          <a:ext cx="669281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27BE8-1591-4227-9B78-554BFA9F5CFB}">
      <dsp:nvSpPr>
        <dsp:cNvPr id="0" name=""/>
        <dsp:cNvSpPr/>
      </dsp:nvSpPr>
      <dsp:spPr>
        <a:xfrm>
          <a:off x="334640" y="3709215"/>
          <a:ext cx="4684969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hlinkClick xmlns:r="http://schemas.openxmlformats.org/officeDocument/2006/relationships" r:id="rId2"/>
            </a:rPr>
            <a:t>Self-Schedule</a:t>
          </a:r>
          <a:r>
            <a:rPr lang="en-US" sz="2700" kern="1200"/>
            <a:t> a Consultation with Me</a:t>
          </a:r>
        </a:p>
      </dsp:txBody>
      <dsp:txXfrm>
        <a:off x="373548" y="3748123"/>
        <a:ext cx="4607153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98785-9785-4D4E-BD55-CC7F9BB166FA}">
      <dsp:nvSpPr>
        <dsp:cNvPr id="0" name=""/>
        <dsp:cNvSpPr/>
      </dsp:nvSpPr>
      <dsp:spPr>
        <a:xfrm>
          <a:off x="0" y="3198"/>
          <a:ext cx="9618133" cy="681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15F55-7448-47BB-8BDC-7F774B0FEBAE}">
      <dsp:nvSpPr>
        <dsp:cNvPr id="0" name=""/>
        <dsp:cNvSpPr/>
      </dsp:nvSpPr>
      <dsp:spPr>
        <a:xfrm>
          <a:off x="206057" y="156463"/>
          <a:ext cx="374649" cy="374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6B2D5-71E8-4711-8DB8-09FF07128D9A}">
      <dsp:nvSpPr>
        <dsp:cNvPr id="0" name=""/>
        <dsp:cNvSpPr/>
      </dsp:nvSpPr>
      <dsp:spPr>
        <a:xfrm>
          <a:off x="786764" y="3198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Retain – make, own, and control a copy of the resource</a:t>
          </a:r>
        </a:p>
      </dsp:txBody>
      <dsp:txXfrm>
        <a:off x="786764" y="3198"/>
        <a:ext cx="8831368" cy="681180"/>
      </dsp:txXfrm>
    </dsp:sp>
    <dsp:sp modelId="{B15152BC-F01F-418C-ABF2-EF31578F979A}">
      <dsp:nvSpPr>
        <dsp:cNvPr id="0" name=""/>
        <dsp:cNvSpPr/>
      </dsp:nvSpPr>
      <dsp:spPr>
        <a:xfrm>
          <a:off x="0" y="854674"/>
          <a:ext cx="9618133" cy="681180"/>
        </a:xfrm>
        <a:prstGeom prst="roundRect">
          <a:avLst>
            <a:gd name="adj" fmla="val 10000"/>
          </a:avLst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20E73-3394-466F-81D0-29ABE914A9BC}">
      <dsp:nvSpPr>
        <dsp:cNvPr id="0" name=""/>
        <dsp:cNvSpPr/>
      </dsp:nvSpPr>
      <dsp:spPr>
        <a:xfrm>
          <a:off x="206057" y="1007939"/>
          <a:ext cx="374649" cy="374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EA8FF-BE8A-4E1E-93BC-A7F8DAA822CB}">
      <dsp:nvSpPr>
        <dsp:cNvPr id="0" name=""/>
        <dsp:cNvSpPr/>
      </dsp:nvSpPr>
      <dsp:spPr>
        <a:xfrm>
          <a:off x="786764" y="854674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Revise – edit, adapt, and modify your copy of the resource</a:t>
          </a:r>
        </a:p>
      </dsp:txBody>
      <dsp:txXfrm>
        <a:off x="786764" y="854674"/>
        <a:ext cx="8831368" cy="681180"/>
      </dsp:txXfrm>
    </dsp:sp>
    <dsp:sp modelId="{F0C09378-3E05-452B-B691-73F94AE6CDBD}">
      <dsp:nvSpPr>
        <dsp:cNvPr id="0" name=""/>
        <dsp:cNvSpPr/>
      </dsp:nvSpPr>
      <dsp:spPr>
        <a:xfrm>
          <a:off x="0" y="1706150"/>
          <a:ext cx="9618133" cy="681180"/>
        </a:xfrm>
        <a:prstGeom prst="roundRect">
          <a:avLst>
            <a:gd name="adj" fmla="val 10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A8EE6-1841-4DD9-AC99-39B87C8C7FB4}">
      <dsp:nvSpPr>
        <dsp:cNvPr id="0" name=""/>
        <dsp:cNvSpPr/>
      </dsp:nvSpPr>
      <dsp:spPr>
        <a:xfrm>
          <a:off x="206057" y="1859416"/>
          <a:ext cx="374649" cy="374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AC02B-E17F-4432-8CEC-0CE9D17D9796}">
      <dsp:nvSpPr>
        <dsp:cNvPr id="0" name=""/>
        <dsp:cNvSpPr/>
      </dsp:nvSpPr>
      <dsp:spPr>
        <a:xfrm>
          <a:off x="786764" y="1706150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Remix – combine your original or revised copy of the resource with other existing material to create something new</a:t>
          </a:r>
        </a:p>
      </dsp:txBody>
      <dsp:txXfrm>
        <a:off x="786764" y="1706150"/>
        <a:ext cx="8831368" cy="681180"/>
      </dsp:txXfrm>
    </dsp:sp>
    <dsp:sp modelId="{1F1E350B-A4F5-468C-B726-28DA2DA94619}">
      <dsp:nvSpPr>
        <dsp:cNvPr id="0" name=""/>
        <dsp:cNvSpPr/>
      </dsp:nvSpPr>
      <dsp:spPr>
        <a:xfrm>
          <a:off x="0" y="2557626"/>
          <a:ext cx="9618133" cy="681180"/>
        </a:xfrm>
        <a:prstGeom prst="roundRect">
          <a:avLst>
            <a:gd name="adj" fmla="val 10000"/>
          </a:avLst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772EB-FD4C-48D0-9569-E0228926F934}">
      <dsp:nvSpPr>
        <dsp:cNvPr id="0" name=""/>
        <dsp:cNvSpPr/>
      </dsp:nvSpPr>
      <dsp:spPr>
        <a:xfrm>
          <a:off x="206057" y="2710892"/>
          <a:ext cx="374649" cy="3746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7247B-AB06-41F9-894A-76D9E12FB62E}">
      <dsp:nvSpPr>
        <dsp:cNvPr id="0" name=""/>
        <dsp:cNvSpPr/>
      </dsp:nvSpPr>
      <dsp:spPr>
        <a:xfrm>
          <a:off x="786764" y="2557626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Reuse – use your original, revised, or remixed copy of the resource publicly</a:t>
          </a:r>
        </a:p>
      </dsp:txBody>
      <dsp:txXfrm>
        <a:off x="786764" y="2557626"/>
        <a:ext cx="8831368" cy="681180"/>
      </dsp:txXfrm>
    </dsp:sp>
    <dsp:sp modelId="{EDC9B1AE-118F-4553-9D7B-A50672B34DA1}">
      <dsp:nvSpPr>
        <dsp:cNvPr id="0" name=""/>
        <dsp:cNvSpPr/>
      </dsp:nvSpPr>
      <dsp:spPr>
        <a:xfrm>
          <a:off x="0" y="3409102"/>
          <a:ext cx="9618133" cy="681180"/>
        </a:xfrm>
        <a:prstGeom prst="roundRect">
          <a:avLst>
            <a:gd name="adj" fmla="val 1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E82AE-AEE7-42D5-B1AE-1E5EC69FC887}">
      <dsp:nvSpPr>
        <dsp:cNvPr id="0" name=""/>
        <dsp:cNvSpPr/>
      </dsp:nvSpPr>
      <dsp:spPr>
        <a:xfrm>
          <a:off x="206057" y="3562368"/>
          <a:ext cx="374649" cy="3746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7918C-D2B4-44B0-A998-5AAAC377D1D6}">
      <dsp:nvSpPr>
        <dsp:cNvPr id="0" name=""/>
        <dsp:cNvSpPr/>
      </dsp:nvSpPr>
      <dsp:spPr>
        <a:xfrm>
          <a:off x="786764" y="3409102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Redistribute – share copies of your original, revised, or remixed copy of the resource with others</a:t>
          </a:r>
        </a:p>
      </dsp:txBody>
      <dsp:txXfrm>
        <a:off x="786764" y="3409102"/>
        <a:ext cx="8831368" cy="681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0D42A-D679-4FEE-B7D9-23BFB00C62C7}">
      <dsp:nvSpPr>
        <dsp:cNvPr id="0" name=""/>
        <dsp:cNvSpPr/>
      </dsp:nvSpPr>
      <dsp:spPr>
        <a:xfrm>
          <a:off x="0" y="73934"/>
          <a:ext cx="6692813" cy="561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Any of the following required for a course:</a:t>
          </a:r>
        </a:p>
      </dsp:txBody>
      <dsp:txXfrm>
        <a:off x="27415" y="101349"/>
        <a:ext cx="6637983" cy="506769"/>
      </dsp:txXfrm>
    </dsp:sp>
    <dsp:sp modelId="{B6F180E9-8685-46AF-9AA5-DF29D20BD3C4}">
      <dsp:nvSpPr>
        <dsp:cNvPr id="0" name=""/>
        <dsp:cNvSpPr/>
      </dsp:nvSpPr>
      <dsp:spPr>
        <a:xfrm>
          <a:off x="0" y="635534"/>
          <a:ext cx="6692813" cy="29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Textbooks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Digital course materials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Open educational resources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Institutional licensed campus library materials that all students enrolled in the course have access to use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Other properly licensed and adopted materials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Access codes to digital course materials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Materials defined in the Disabled Student Services General Provisions section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AV work required for student’s success</a:t>
          </a:r>
        </a:p>
      </dsp:txBody>
      <dsp:txXfrm>
        <a:off x="0" y="635534"/>
        <a:ext cx="6692813" cy="2980800"/>
      </dsp:txXfrm>
    </dsp:sp>
    <dsp:sp modelId="{0AD44034-6FCD-47C6-A686-6608365E949F}">
      <dsp:nvSpPr>
        <dsp:cNvPr id="0" name=""/>
        <dsp:cNvSpPr/>
      </dsp:nvSpPr>
      <dsp:spPr>
        <a:xfrm>
          <a:off x="0" y="3616335"/>
          <a:ext cx="6692813" cy="561599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Instructional materials does not include:</a:t>
          </a:r>
        </a:p>
      </dsp:txBody>
      <dsp:txXfrm>
        <a:off x="27415" y="3643750"/>
        <a:ext cx="6637983" cy="506769"/>
      </dsp:txXfrm>
    </dsp:sp>
    <dsp:sp modelId="{2D5FDDA9-D199-4C03-88AF-41B46BA7FA5A}">
      <dsp:nvSpPr>
        <dsp:cNvPr id="0" name=""/>
        <dsp:cNvSpPr/>
      </dsp:nvSpPr>
      <dsp:spPr>
        <a:xfrm>
          <a:off x="0" y="4177935"/>
          <a:ext cx="6692813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Instructional supplies or equipment like uniforms, yoga mats, paint brushes, calculators, etc.</a:t>
          </a:r>
        </a:p>
      </dsp:txBody>
      <dsp:txXfrm>
        <a:off x="0" y="4177935"/>
        <a:ext cx="6692813" cy="571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CA09B-B7A1-4391-8B5D-0C2B501E9F84}">
      <dsp:nvSpPr>
        <dsp:cNvPr id="0" name=""/>
        <dsp:cNvSpPr/>
      </dsp:nvSpPr>
      <dsp:spPr>
        <a:xfrm>
          <a:off x="0" y="433574"/>
          <a:ext cx="669281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7E0EE-450A-4B23-A195-1FE87664D6A0}">
      <dsp:nvSpPr>
        <dsp:cNvPr id="0" name=""/>
        <dsp:cNvSpPr/>
      </dsp:nvSpPr>
      <dsp:spPr>
        <a:xfrm>
          <a:off x="334640" y="35054"/>
          <a:ext cx="4684969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Email me: </a:t>
          </a:r>
          <a:r>
            <a:rPr lang="en-US" sz="2700" kern="1200">
              <a:hlinkClick xmlns:r="http://schemas.openxmlformats.org/officeDocument/2006/relationships" r:id="rId1"/>
            </a:rPr>
            <a:t>josue.franco@gcccd.edu</a:t>
          </a:r>
          <a:endParaRPr lang="en-US" sz="2700" kern="1200"/>
        </a:p>
      </dsp:txBody>
      <dsp:txXfrm>
        <a:off x="373548" y="73962"/>
        <a:ext cx="4607153" cy="719224"/>
      </dsp:txXfrm>
    </dsp:sp>
    <dsp:sp modelId="{E8C130BF-9AAE-4BB9-83F7-C98365F2603C}">
      <dsp:nvSpPr>
        <dsp:cNvPr id="0" name=""/>
        <dsp:cNvSpPr/>
      </dsp:nvSpPr>
      <dsp:spPr>
        <a:xfrm>
          <a:off x="0" y="1658294"/>
          <a:ext cx="669281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EF9BC-1869-4043-B778-97CE70C2A0F9}">
      <dsp:nvSpPr>
        <dsp:cNvPr id="0" name=""/>
        <dsp:cNvSpPr/>
      </dsp:nvSpPr>
      <dsp:spPr>
        <a:xfrm>
          <a:off x="334640" y="1259774"/>
          <a:ext cx="4684969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Call me: 619-780-5674</a:t>
          </a:r>
        </a:p>
      </dsp:txBody>
      <dsp:txXfrm>
        <a:off x="373548" y="1298682"/>
        <a:ext cx="4607153" cy="719224"/>
      </dsp:txXfrm>
    </dsp:sp>
    <dsp:sp modelId="{9F7E4A7A-7935-40F7-B6DA-4B46BFC9264E}">
      <dsp:nvSpPr>
        <dsp:cNvPr id="0" name=""/>
        <dsp:cNvSpPr/>
      </dsp:nvSpPr>
      <dsp:spPr>
        <a:xfrm>
          <a:off x="0" y="2883015"/>
          <a:ext cx="669281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7C788-2273-4AAD-9238-7CF74DF2B955}">
      <dsp:nvSpPr>
        <dsp:cNvPr id="0" name=""/>
        <dsp:cNvSpPr/>
      </dsp:nvSpPr>
      <dsp:spPr>
        <a:xfrm>
          <a:off x="334640" y="2484494"/>
          <a:ext cx="4684969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Text me: 619-780-5674</a:t>
          </a:r>
        </a:p>
      </dsp:txBody>
      <dsp:txXfrm>
        <a:off x="373548" y="2523402"/>
        <a:ext cx="4607153" cy="719224"/>
      </dsp:txXfrm>
    </dsp:sp>
    <dsp:sp modelId="{34832CEA-95F8-4285-8301-D556C72723D3}">
      <dsp:nvSpPr>
        <dsp:cNvPr id="0" name=""/>
        <dsp:cNvSpPr/>
      </dsp:nvSpPr>
      <dsp:spPr>
        <a:xfrm>
          <a:off x="0" y="4107735"/>
          <a:ext cx="669281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27BE8-1591-4227-9B78-554BFA9F5CFB}">
      <dsp:nvSpPr>
        <dsp:cNvPr id="0" name=""/>
        <dsp:cNvSpPr/>
      </dsp:nvSpPr>
      <dsp:spPr>
        <a:xfrm>
          <a:off x="334640" y="3709215"/>
          <a:ext cx="4684969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hlinkClick xmlns:r="http://schemas.openxmlformats.org/officeDocument/2006/relationships" r:id="rId2"/>
            </a:rPr>
            <a:t>Self-Schedule</a:t>
          </a:r>
          <a:r>
            <a:rPr lang="en-US" sz="2700" kern="1200"/>
            <a:t> a Consultation with Me</a:t>
          </a:r>
        </a:p>
      </dsp:txBody>
      <dsp:txXfrm>
        <a:off x="373548" y="3748123"/>
        <a:ext cx="4607153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9D752-7F0E-4B61-824D-E2CDAC485AE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2E856-8ED2-49F2-94E3-BBDF34E1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7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2E856-8ED2-49F2-94E3-BBDF34E157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4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2E856-8ED2-49F2-94E3-BBDF34E157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8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3B1E-F0F4-43F9-9D2C-0300092C7023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2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5D08-9737-4EA2-9ECD-6982275360DB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3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63A9-7E51-410D-AB8A-9C04AB13D65C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66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F86D-0818-40BE-B657-C987052D4C07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CBC-EA20-47F2-9789-DA67BFA67F09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44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BD8E-0894-4A9F-A8CB-8B5F52211985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5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41C2-E1D9-4563-B859-407CFEC7AA17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16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19EB-F12F-48B6-8B95-D9903AC12CCB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5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8B2D-4619-4942-BEB8-38E1F3D59480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4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34D-1D3F-4EBE-8C1B-3CAC4FA5680C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7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B1F0-14FF-4C2E-A16B-8AC1B7AB0B65}" type="datetime1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CA3D-5269-45AB-88D0-AE235F023F4D}" type="datetime1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3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9D69-CF89-4599-B880-5FF3DDBA8424}" type="datetime1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3412-890D-4A86-A88A-45CA3DCA6366}" type="datetime1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0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20E1-50A2-4E5A-BEDA-25C67A930A89}" type="datetime1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1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5CB-AAC8-418E-A6C0-6EEAB6F37EA7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8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C04D-0228-44C3-8D74-0AEE052F1341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AF1E66-7250-46CC-B72C-76762B412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5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creativecommons.org/licenses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polisci.com/appointment/ola/services/open-education-resources-consult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uyamaca.edu/oe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346A-ADA5-2569-5C2D-149C1DD72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6" y="1265314"/>
            <a:ext cx="4838257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b="1" dirty="0">
                <a:solidFill>
                  <a:schemeClr val="tx1"/>
                </a:solidFill>
              </a:rPr>
              <a:t>Open Education Resources (OER) @</a:t>
            </a:r>
            <a:br>
              <a:rPr lang="en-US" sz="4200" b="1" dirty="0">
                <a:solidFill>
                  <a:schemeClr val="tx1"/>
                </a:solidFill>
              </a:rPr>
            </a:br>
            <a:r>
              <a:rPr lang="en-US" sz="4200" b="1" dirty="0">
                <a:solidFill>
                  <a:schemeClr val="tx1"/>
                </a:solidFill>
              </a:rPr>
              <a:t>Cuyamaca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47412-11E4-FA04-1583-F566F0B92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100"/>
              <a:t>Josh Franco, Ph.D.</a:t>
            </a:r>
          </a:p>
          <a:p>
            <a:pPr algn="l">
              <a:lnSpc>
                <a:spcPct val="90000"/>
              </a:lnSpc>
            </a:pPr>
            <a:r>
              <a:rPr lang="en-US" sz="1100"/>
              <a:t>Assistant Professor</a:t>
            </a:r>
          </a:p>
          <a:p>
            <a:pPr algn="l">
              <a:lnSpc>
                <a:spcPct val="90000"/>
              </a:lnSpc>
            </a:pPr>
            <a:r>
              <a:rPr lang="en-US" sz="1100"/>
              <a:t>OER Coordinator 2022-2024</a:t>
            </a: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8" name="Graphic 57" descr="Education">
            <a:extLst>
              <a:ext uri="{FF2B5EF4-FFF2-40B4-BE49-F238E27FC236}">
                <a16:creationId xmlns:a16="http://schemas.microsoft.com/office/drawing/2014/main" id="{45C2D0BD-F7B6-603F-88F0-739BF6B12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9C72D-73BA-BDAF-4B66-BC0590E8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FDC0EBD8-FB1C-525C-8D3B-9139261C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F1E66-7250-46CC-B72C-76762B41296F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4" descr="Wild grasses">
            <a:extLst>
              <a:ext uri="{FF2B5EF4-FFF2-40B4-BE49-F238E27FC236}">
                <a16:creationId xmlns:a16="http://schemas.microsoft.com/office/drawing/2014/main" id="{8C21F1A3-19E0-760B-E048-A3F632DEB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391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948AE52C-AD58-4D7E-BBEC-741EA69A9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Parallelogram 72">
            <a:extLst>
              <a:ext uri="{FF2B5EF4-FFF2-40B4-BE49-F238E27FC236}">
                <a16:creationId xmlns:a16="http://schemas.microsoft.com/office/drawing/2014/main" id="{EB3158C7-B011-4D27-BC9D-27EA5BE02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295AA18-FA8B-4B5D-9477-7F5F512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E377175-C211-4D7B-89F7-92406DBD7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40EA1C2A-B332-4211-8479-EA99BC30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24A97CC0-C913-4A9C-B6E8-755C7D15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9DFA36DF-98BD-46D3-A75B-97154DB4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76BD9-2B35-2C10-8F66-FDB613DE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b="1" dirty="0"/>
              <a:t>Let’s Get Into the OER Weeds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8FFA1-A4CD-4A79-0BEC-1DA06CB7C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0964" y="4050832"/>
            <a:ext cx="4573037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B791D-0AD7-8674-5DD5-6DBAD7B1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2401" y="6041362"/>
            <a:ext cx="40214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Josh Franco, Ph.D., Assistant Professor &amp; OER Coordinator, 619-780-5674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33BD8-F5C3-372C-3B36-F3300121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AF1E66-7250-46CC-B72C-76762B41296F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D1D22F90-51DE-40F7-96EE-8E9894DF0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8">
            <a:extLst>
              <a:ext uri="{FF2B5EF4-FFF2-40B4-BE49-F238E27FC236}">
                <a16:creationId xmlns:a16="http://schemas.microsoft.com/office/drawing/2014/main" id="{F45D120E-4F36-4767-98FA-949993B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9">
            <a:extLst>
              <a:ext uri="{FF2B5EF4-FFF2-40B4-BE49-F238E27FC236}">
                <a16:creationId xmlns:a16="http://schemas.microsoft.com/office/drawing/2014/main" id="{B541A2F0-1EDC-4D03-94AC-35BC742CE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08CE2AE4-51CC-4060-8818-423BB07BF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651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A83CE-441B-2048-66F4-E34ED6B5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OER?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6B58C-F93C-3588-A54B-43EE7C69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According to Creative Commons Wiki, Open Educational Resources (OER) are teaching, learning, and research materials that are either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(a) in the public domain or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(b) licensed in a manner that provides everyone with free and perpetual permission to engage in the 5R activities.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42CE3-1E09-81E7-6A0B-E9736F51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C855301-BC80-BA69-D5F9-9ADDA9D2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3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0F09B-DDB3-E530-299D-F7152B2D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b="1" dirty="0"/>
              <a:t>What are the 5Rs?</a:t>
            </a:r>
            <a:endParaRPr lang="en-US" b="1"/>
          </a:p>
        </p:txBody>
      </p:sp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CAAF69E-BA7A-750D-3A64-C89A99386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77119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1C926-0819-BDF7-8034-7EF72ECF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9B57D-E3C8-4099-51F1-93E91A7F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56C8-FC39-ABFA-7235-74E3F2F4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63079" cy="1320800"/>
          </a:xfrm>
        </p:spPr>
        <p:txBody>
          <a:bodyPr/>
          <a:lstStyle/>
          <a:p>
            <a:r>
              <a:rPr lang="en-US" b="1" dirty="0">
                <a:hlinkClick r:id="rId3"/>
              </a:rPr>
              <a:t>About The Licenses - Creative Commons</a:t>
            </a:r>
            <a:endParaRPr lang="en-US" b="1" dirty="0"/>
          </a:p>
        </p:txBody>
      </p:sp>
      <p:pic>
        <p:nvPicPr>
          <p:cNvPr id="1026" name="Picture 2" descr="CC BY logo">
            <a:extLst>
              <a:ext uri="{FF2B5EF4-FFF2-40B4-BE49-F238E27FC236}">
                <a16:creationId xmlns:a16="http://schemas.microsoft.com/office/drawing/2014/main" id="{C96CA336-46C4-99A5-98AA-45FEC14DBB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13" y="3081529"/>
            <a:ext cx="2595716" cy="9144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C BY-SA logo">
            <a:extLst>
              <a:ext uri="{FF2B5EF4-FFF2-40B4-BE49-F238E27FC236}">
                <a16:creationId xmlns:a16="http://schemas.microsoft.com/office/drawing/2014/main" id="{4CC2F4AB-FCCC-CAC9-4272-DC207EA0B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42" y="3107341"/>
            <a:ext cx="2595716" cy="9144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C BY-ND logo">
            <a:extLst>
              <a:ext uri="{FF2B5EF4-FFF2-40B4-BE49-F238E27FC236}">
                <a16:creationId xmlns:a16="http://schemas.microsoft.com/office/drawing/2014/main" id="{E383DE8A-8772-3A17-058B-94A024D33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971" y="3107341"/>
            <a:ext cx="2595716" cy="9144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C BY-NC logo">
            <a:extLst>
              <a:ext uri="{FF2B5EF4-FFF2-40B4-BE49-F238E27FC236}">
                <a16:creationId xmlns:a16="http://schemas.microsoft.com/office/drawing/2014/main" id="{310E497B-768A-735A-A275-B882EF910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04" y="4600463"/>
            <a:ext cx="2595716" cy="9144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C BY-NC-SA logo">
            <a:extLst>
              <a:ext uri="{FF2B5EF4-FFF2-40B4-BE49-F238E27FC236}">
                <a16:creationId xmlns:a16="http://schemas.microsoft.com/office/drawing/2014/main" id="{ECC9A39A-C44F-AAB2-89D4-CD912AF5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42" y="4600463"/>
            <a:ext cx="2595716" cy="9144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C BY-NC-ND logo">
            <a:extLst>
              <a:ext uri="{FF2B5EF4-FFF2-40B4-BE49-F238E27FC236}">
                <a16:creationId xmlns:a16="http://schemas.microsoft.com/office/drawing/2014/main" id="{D587F069-9FF5-330F-4766-48EF6C044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971" y="4600463"/>
            <a:ext cx="2595716" cy="9144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2326B-1F09-111C-AAEF-632D0A3E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30017-9436-1CCB-B0BD-1C63FCA1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C2F35-9A3F-C2CA-0F73-AC0E0CB8E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43" y="1608320"/>
            <a:ext cx="2595715" cy="920299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4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83CE-441B-2048-66F4-E34ED6B5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b="1"/>
              <a:t>What is ZTC?</a:t>
            </a:r>
          </a:p>
        </p:txBody>
      </p:sp>
      <p:pic>
        <p:nvPicPr>
          <p:cNvPr id="1026" name="Picture 2" descr="This course section uses open educational resources.">
            <a:extLst>
              <a:ext uri="{FF2B5EF4-FFF2-40B4-BE49-F238E27FC236}">
                <a16:creationId xmlns:a16="http://schemas.microsoft.com/office/drawing/2014/main" id="{374E42C0-516F-1D53-F8C5-6576A922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74" y="2159331"/>
            <a:ext cx="2915973" cy="20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6B58C-F93C-3588-A54B-43EE7C69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ZTC means zero textbook costs.</a:t>
            </a:r>
          </a:p>
          <a:p>
            <a:pPr lvl="1"/>
            <a:r>
              <a:rPr lang="en-US" sz="2400" dirty="0"/>
              <a:t>Zero Textbook Cost, or ZTC, means that the instructor has self-reported adopting a textbook that cost zero dollars for students.</a:t>
            </a:r>
          </a:p>
          <a:p>
            <a:pPr lvl="1"/>
            <a:r>
              <a:rPr lang="en-US" sz="2400" dirty="0"/>
              <a:t>SB 1359 is a state law that requires California Community Colleges to designate Zero Cost Textbook course sections.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1A48D-1C1D-59BA-6C99-12285EFA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A0525D-7899-0C79-845E-6B47AF39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F1E66-7250-46CC-B72C-76762B41296F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3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0C63-010F-BB7A-9FE8-9CBCEB98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ZTC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F832E-8BFB-5037-4BBF-038E30DA76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Summer 2022:</a:t>
            </a:r>
          </a:p>
          <a:p>
            <a:pPr lvl="1"/>
            <a:r>
              <a:rPr lang="en-US" dirty="0"/>
              <a:t>Cuyamaca College:</a:t>
            </a:r>
          </a:p>
          <a:p>
            <a:pPr lvl="2"/>
            <a:r>
              <a:rPr lang="en-US" dirty="0"/>
              <a:t>12 ZTC sections out of a total of 112 sections.</a:t>
            </a:r>
          </a:p>
          <a:p>
            <a:pPr lvl="2"/>
            <a:r>
              <a:rPr lang="en-US" dirty="0"/>
              <a:t>10% of sections are ZTC.</a:t>
            </a:r>
          </a:p>
          <a:p>
            <a:pPr lvl="1"/>
            <a:r>
              <a:rPr lang="en-US" dirty="0"/>
              <a:t>Grossmont College:</a:t>
            </a:r>
          </a:p>
          <a:p>
            <a:pPr lvl="2"/>
            <a:r>
              <a:rPr lang="en-US" dirty="0"/>
              <a:t>73 ZTC sections out of a total of 204 sections.</a:t>
            </a:r>
          </a:p>
          <a:p>
            <a:pPr lvl="2"/>
            <a:r>
              <a:rPr lang="en-US" dirty="0"/>
              <a:t>36% of sections are ZTC.</a:t>
            </a:r>
          </a:p>
          <a:p>
            <a:pPr lvl="2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D9CFC-275A-2632-87E1-E259274F61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Fall 2022:</a:t>
            </a:r>
          </a:p>
          <a:p>
            <a:pPr lvl="1"/>
            <a:r>
              <a:rPr lang="en-US" dirty="0"/>
              <a:t>Cuyamaca College:</a:t>
            </a:r>
          </a:p>
          <a:p>
            <a:pPr lvl="2"/>
            <a:r>
              <a:rPr lang="en-US" dirty="0"/>
              <a:t>134 ZTC sections out of a total of 746 sections.</a:t>
            </a:r>
          </a:p>
          <a:p>
            <a:pPr lvl="2"/>
            <a:r>
              <a:rPr lang="en-US" dirty="0"/>
              <a:t>18% of sections are ZTC.</a:t>
            </a:r>
          </a:p>
          <a:p>
            <a:pPr lvl="1"/>
            <a:r>
              <a:rPr lang="en-US" dirty="0"/>
              <a:t>Grossmont College:</a:t>
            </a:r>
          </a:p>
          <a:p>
            <a:pPr lvl="2"/>
            <a:r>
              <a:rPr lang="en-US" dirty="0"/>
              <a:t>412 ZTC sections out of a total of 1465 sections.</a:t>
            </a:r>
          </a:p>
          <a:p>
            <a:pPr lvl="2"/>
            <a:r>
              <a:rPr lang="en-US" dirty="0"/>
              <a:t>28% of sections are ZTC.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2FDE4-706A-C7E1-8F1E-0F5F361B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3C544-BB62-78F2-7ED9-0C428DFD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0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1A48D-1C1D-59BA-6C99-12285EFA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A83CE-441B-2048-66F4-E34ED6B5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What is LTC?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A0525D-7899-0C79-845E-6B47AF39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F1E66-7250-46CC-B72C-76762B41296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6B58C-F93C-3588-A54B-43EE7C69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LTC means low textbook costs.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The Cuyamaca College Academic Senate adopted a resolution in Spring 2022 to locally define LTC as up to $40 dollars.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The Grossmont College Academic Senate also adopted the same $40 threshold.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Goal is to implement LTC designation during AY22-23.</a:t>
            </a:r>
          </a:p>
        </p:txBody>
      </p:sp>
    </p:spTree>
    <p:extLst>
      <p:ext uri="{BB962C8B-B14F-4D97-AF65-F5344CB8AC3E}">
        <p14:creationId xmlns:p14="http://schemas.microsoft.com/office/powerpoint/2010/main" val="4016451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01F39-CFAC-7C05-54EC-3B28E489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b="1"/>
              <a:t>Relationship between No Text, ZTC, LTC, and OER</a:t>
            </a:r>
            <a:endParaRPr lang="en-US" b="1" dirty="0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FFE8E9-66A3-D6BE-4BA0-7480C1AAD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 fontScale="92500"/>
          </a:bodyPr>
          <a:lstStyle/>
          <a:p>
            <a:r>
              <a:rPr lang="en-US" sz="2800" dirty="0"/>
              <a:t>Course sections could be:</a:t>
            </a:r>
          </a:p>
          <a:p>
            <a:pPr lvl="1"/>
            <a:r>
              <a:rPr lang="en-US" sz="2400" dirty="0"/>
              <a:t>No Text: Have no associated instructional material</a:t>
            </a:r>
          </a:p>
          <a:p>
            <a:pPr lvl="1"/>
            <a:r>
              <a:rPr lang="en-US" sz="2400" dirty="0"/>
              <a:t>ZTC-B: Use only no-cost open educational resources</a:t>
            </a:r>
          </a:p>
          <a:p>
            <a:pPr lvl="1"/>
            <a:r>
              <a:rPr lang="en-US" sz="2400" dirty="0"/>
              <a:t>ZTC-C: Have instructional material costs, none of which are passed on to students</a:t>
            </a:r>
          </a:p>
          <a:p>
            <a:pPr lvl="1"/>
            <a:r>
              <a:rPr lang="en-US" sz="2400" dirty="0"/>
              <a:t>LTC: Have low instructional materials costs</a:t>
            </a:r>
          </a:p>
          <a:p>
            <a:pPr lvl="2"/>
            <a:r>
              <a:rPr lang="en-US" sz="2000" dirty="0"/>
              <a:t>$40 or less for Cuyamaca College</a:t>
            </a:r>
          </a:p>
          <a:p>
            <a:pPr lvl="1"/>
            <a:r>
              <a:rPr lang="en-US" sz="2400" dirty="0"/>
              <a:t>None of the Above: Not meet the no-cost or low-cost instructional material criteria</a:t>
            </a: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49EBC5B-314E-A730-8AC7-D2CD509C2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00" y="6041362"/>
            <a:ext cx="600974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F8EE8A3-1C9D-5B7E-03CA-00B065B3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F1E66-7250-46CC-B72C-76762B41296F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AEF6F4-17F7-156B-CE65-745E6F5E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>
                <a:solidFill>
                  <a:schemeClr val="accent1">
                    <a:lumMod val="75000"/>
                  </a:schemeClr>
                </a:solidFill>
              </a:rPr>
              <a:t>What are Instructional Materials?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2F25CBE6-04D0-C63E-F7BA-F79ADFF8F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498502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3BFA7-E7ED-3F58-0A44-AD977EDA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BC0EA03-0714-9D75-9BED-83998373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79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A02C-0236-CAD0-8E1F-27D5E54E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 fontScale="90000"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Again, feel free to contact me with questions about OER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3FC82C-8ABD-52B5-11CC-BD40F37B84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0851C-5593-4A90-6B87-D2127262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A5CE4-6E56-50BB-C0FB-588C0ACE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19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90A1E5-A459-E08B-B34F-848414D42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885" y="4108944"/>
            <a:ext cx="2743332" cy="27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A83CE-441B-2048-66F4-E34ED6B5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OER?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6B58C-F93C-3588-A54B-43EE7C69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According to Creative Commons Wiki, Open Educational Resources (OER) are teaching, learning, and research materials that are either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(a) in the public domain or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(b) licensed in a manner that provides everyone with free and perpetual permission to engage in the 5R activities.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42CE3-1E09-81E7-6A0B-E9736F51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Josh Franco, Ph.D., Assistant Professor &amp; OER Coordinator, 619-780-5674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C855301-BC80-BA69-D5F9-9ADDA9D2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F1E66-7250-46CC-B72C-76762B41296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762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1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5" name="Picture 7" descr="Different coloured question marks">
            <a:extLst>
              <a:ext uri="{FF2B5EF4-FFF2-40B4-BE49-F238E27FC236}">
                <a16:creationId xmlns:a16="http://schemas.microsoft.com/office/drawing/2014/main" id="{EE821C53-D78D-EA74-C2CD-94997232D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53" r="28298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95E157-6ABC-0664-51F6-B64D6716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 b="1"/>
              <a:t>Questions, Comments, Concerns, Suggestions?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2CFF48-893F-34B9-872D-63CE234E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13FD9-17EE-0E7B-1B96-63DD3706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1597" y="6041362"/>
            <a:ext cx="34047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Josh Franco, Ph.D., Assistant Professor &amp; OER Coordinator, 619-780-5674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563F6-9BDA-909D-454D-B74C3550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AF1E66-7250-46CC-B72C-76762B41296F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1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65D2D-5904-9F5C-C184-B95227E1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b="1" dirty="0"/>
              <a:t>History of OER @ Cuyamaca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E17D0-FBDA-D3B0-C61C-A4F3C85D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3" y="6182876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40AF4-DA24-DF32-0210-666447A5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F1E66-7250-46CC-B72C-76762B41296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C1B6588-49F2-8887-6AB4-6E773FC94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18010"/>
              </p:ext>
            </p:extLst>
          </p:nvPr>
        </p:nvGraphicFramePr>
        <p:xfrm>
          <a:off x="321734" y="1415845"/>
          <a:ext cx="11548533" cy="462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26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6FD0-B9D4-C754-BF75-6A165220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b="1" dirty="0"/>
              <a:t>About Your OER Coordinator/ASCCC OERI Liaison</a:t>
            </a:r>
          </a:p>
        </p:txBody>
      </p:sp>
      <p:pic>
        <p:nvPicPr>
          <p:cNvPr id="4" name="Picture 3" descr="Portrait of Dr. Josh Franco">
            <a:extLst>
              <a:ext uri="{FF2B5EF4-FFF2-40B4-BE49-F238E27FC236}">
                <a16:creationId xmlns:a16="http://schemas.microsoft.com/office/drawing/2014/main" id="{B325B03F-75ED-AE3A-8C88-A766CEAF2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2915973" cy="29159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D710F-B00D-A62F-1014-0231B4A46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A.A. degrees in economics and political science from Cerritos College, and a B.A. in public policy and M.A. and Ph.D. in political science from the University of California, Merced</a:t>
            </a:r>
          </a:p>
          <a:p>
            <a:pPr>
              <a:lnSpc>
                <a:spcPct val="90000"/>
              </a:lnSpc>
            </a:pPr>
            <a:r>
              <a:rPr lang="en-US"/>
              <a:t>Co-authored Introduction to Political Science Research Methods (IPSRM) OER textbook</a:t>
            </a:r>
          </a:p>
          <a:p>
            <a:pPr>
              <a:lnSpc>
                <a:spcPct val="90000"/>
              </a:lnSpc>
            </a:pPr>
            <a:r>
              <a:rPr lang="en-US"/>
              <a:t>Authored Polimetrics: A Stata Companion to IPSRM OER workbook</a:t>
            </a:r>
          </a:p>
          <a:p>
            <a:pPr>
              <a:lnSpc>
                <a:spcPct val="90000"/>
              </a:lnSpc>
            </a:pPr>
            <a:r>
              <a:rPr lang="en-US"/>
              <a:t>Co-authored an Introduction to International Relations OER textbook equivalent</a:t>
            </a:r>
          </a:p>
          <a:p>
            <a:pPr>
              <a:lnSpc>
                <a:spcPct val="90000"/>
              </a:lnSpc>
            </a:pPr>
            <a:r>
              <a:rPr lang="en-US"/>
              <a:t>Co-authored an Introduction to Comparative Politics OER textbook.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74F05-7E69-3644-9833-B685538C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9D99D-41AC-A5EC-2325-074C4B10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2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26372-13A0-EDDE-37EF-B0F39076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b="1"/>
              <a:t>Outlook for 2022-2023</a:t>
            </a: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2" name="Content Placeholder 2">
            <a:extLst>
              <a:ext uri="{FF2B5EF4-FFF2-40B4-BE49-F238E27FC236}">
                <a16:creationId xmlns:a16="http://schemas.microsoft.com/office/drawing/2014/main" id="{DD91D00B-CB77-D00D-FEE5-A778E2ABE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56717"/>
              </p:ext>
            </p:extLst>
          </p:nvPr>
        </p:nvGraphicFramePr>
        <p:xfrm>
          <a:off x="677025" y="1366684"/>
          <a:ext cx="10837951" cy="467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DFF86-6C47-1740-286D-DEAE75C1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7ED9-D58C-B43D-3994-FF112AF8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2DBA8D-E07B-A32D-654A-20A21117A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288" y="4114668"/>
            <a:ext cx="2743332" cy="27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FFCB09-97B0-929F-2314-B61334E9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When In Doubt about OER…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6A7C53-5E04-EB84-92F5-FEDE43CDD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4336" y="4514446"/>
            <a:ext cx="4299666" cy="87104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60A38-E100-F369-278B-E7EE34AC6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4CC00-675A-50F1-7440-2FC1E2AB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Josh Franco, Ph.D., Assistant Professor &amp; OER Coordinator, 619-780-5674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00881-4259-35DE-B171-90C61239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AF1E66-7250-46CC-B72C-76762B41296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3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11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15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FB3715-A401-A2B2-9D20-446D7970C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hlinkClick r:id="rId2"/>
              </a:rPr>
              <a:t>Self-Schedule</a:t>
            </a:r>
            <a:r>
              <a:rPr lang="en-US" sz="4000" b="1" dirty="0"/>
              <a:t> an OER Consultation with Me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ED640265-6CE1-0DDB-D214-595F0494F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7514" y="934222"/>
            <a:ext cx="7584941" cy="329945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9D9CD-F882-9BCC-662F-9BBFF187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426FCBB-DE58-D66A-9D92-488C3AE9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11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15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F05240-7CAC-595A-5607-C2E56858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Visit OER @ Cuyamaca College </a:t>
            </a:r>
            <a:r>
              <a:rPr lang="en-US" b="1" dirty="0">
                <a:hlinkClick r:id="rId2"/>
              </a:rPr>
              <a:t>Website</a:t>
            </a:r>
            <a:endParaRPr lang="en-US" b="1" dirty="0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88AF5E29-AC12-1C7E-7736-0FBDDEF42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5968" y="1270702"/>
            <a:ext cx="8288033" cy="296297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41DA4-3F99-CDE7-498E-527A16BB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08DED3C-B684-DEAB-E0DA-ED69AD2E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26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8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31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35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Isosceles Triangle 36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6" name="Rectangle 3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4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4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4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4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6" name="Rectangle 5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3A02C-0236-CAD0-8E1F-27D5E54E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Feel free to contact me with questions about OER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3FC82C-8ABD-52B5-11CC-BD40F37B8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037434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0851C-5593-4A90-6B87-D2127262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Josh Franco, Ph.D., Assistant Professor &amp; OER Coordinator, 619-780-5674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A5CE4-6E56-50BB-C0FB-588C0ACE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1E66-7250-46CC-B72C-76762B41296F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90A1E5-A459-E08B-B34F-848414D42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885" y="4108944"/>
            <a:ext cx="2743332" cy="27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55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</TotalTime>
  <Words>1267</Words>
  <Application>Microsoft Office PowerPoint</Application>
  <PresentationFormat>Widescreen</PresentationFormat>
  <Paragraphs>158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Facet</vt:lpstr>
      <vt:lpstr>Open Education Resources (OER) @ Cuyamaca College</vt:lpstr>
      <vt:lpstr>What is OER?</vt:lpstr>
      <vt:lpstr>History of OER @ Cuyamaca</vt:lpstr>
      <vt:lpstr>About Your OER Coordinator/ASCCC OERI Liaison</vt:lpstr>
      <vt:lpstr>Outlook for 2022-2023</vt:lpstr>
      <vt:lpstr>When In Doubt about OER…</vt:lpstr>
      <vt:lpstr>Self-Schedule an OER Consultation with Me</vt:lpstr>
      <vt:lpstr>Visit OER @ Cuyamaca College Website</vt:lpstr>
      <vt:lpstr>Feel free to contact me with questions about OER</vt:lpstr>
      <vt:lpstr>Let’s Get Into the OER Weeds</vt:lpstr>
      <vt:lpstr>What is OER?</vt:lpstr>
      <vt:lpstr>What are the 5Rs?</vt:lpstr>
      <vt:lpstr>About The Licenses - Creative Commons</vt:lpstr>
      <vt:lpstr>What is ZTC?</vt:lpstr>
      <vt:lpstr>ZTC Statistics</vt:lpstr>
      <vt:lpstr>What is LTC?</vt:lpstr>
      <vt:lpstr>Relationship between No Text, ZTC, LTC, and OER</vt:lpstr>
      <vt:lpstr>What are Instructional Materials?</vt:lpstr>
      <vt:lpstr>Again, feel free to contact me with questions about OER</vt:lpstr>
      <vt:lpstr>Questions, Comments, Concerns, Suggestions?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@ Cuyamaca College</dc:title>
  <dc:creator>Josh Franco</dc:creator>
  <cp:lastModifiedBy>Josh Franco</cp:lastModifiedBy>
  <cp:revision>1</cp:revision>
  <dcterms:created xsi:type="dcterms:W3CDTF">2022-08-18T02:57:19Z</dcterms:created>
  <dcterms:modified xsi:type="dcterms:W3CDTF">2022-08-29T20:28:37Z</dcterms:modified>
</cp:coreProperties>
</file>