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75" r:id="rId7"/>
    <p:sldId id="279" r:id="rId8"/>
    <p:sldId id="277" r:id="rId9"/>
    <p:sldId id="276" r:id="rId10"/>
    <p:sldId id="278" r:id="rId11"/>
    <p:sldId id="261" r:id="rId12"/>
    <p:sldId id="286" r:id="rId13"/>
    <p:sldId id="285" r:id="rId14"/>
    <p:sldId id="270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763C18-88BC-4E3E-5895-18C8ADD9851F}" v="536" dt="2022-09-14T23:28:08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1" autoAdjust="0"/>
    <p:restoredTop sz="85269" autoAdjust="0"/>
  </p:normalViewPr>
  <p:slideViewPr>
    <p:cSldViewPr snapToGrid="0">
      <p:cViewPr varScale="1">
        <p:scale>
          <a:sx n="76" d="100"/>
          <a:sy n="76" d="100"/>
        </p:scale>
        <p:origin x="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Kilber Rebman" userId="S::kerry.kilberrebman@gcccd.edu::452cadf3-a6cb-4472-b6f4-48ed62c02c83" providerId="AD" clId="Web-{D0763C18-88BC-4E3E-5895-18C8ADD9851F}"/>
    <pc:docChg chg="addSld delSld modSld sldOrd">
      <pc:chgData name="Kerry Kilber Rebman" userId="S::kerry.kilberrebman@gcccd.edu::452cadf3-a6cb-4472-b6f4-48ed62c02c83" providerId="AD" clId="Web-{D0763C18-88BC-4E3E-5895-18C8ADD9851F}" dt="2022-09-14T23:28:08.852" v="527"/>
      <pc:docMkLst>
        <pc:docMk/>
      </pc:docMkLst>
      <pc:sldChg chg="modSp">
        <pc:chgData name="Kerry Kilber Rebman" userId="S::kerry.kilberrebman@gcccd.edu::452cadf3-a6cb-4472-b6f4-48ed62c02c83" providerId="AD" clId="Web-{D0763C18-88BC-4E3E-5895-18C8ADD9851F}" dt="2022-09-14T22:53:11.316" v="126" actId="20577"/>
        <pc:sldMkLst>
          <pc:docMk/>
          <pc:sldMk cId="277819739" sldId="256"/>
        </pc:sldMkLst>
        <pc:spChg chg="mod">
          <ac:chgData name="Kerry Kilber Rebman" userId="S::kerry.kilberrebman@gcccd.edu::452cadf3-a6cb-4472-b6f4-48ed62c02c83" providerId="AD" clId="Web-{D0763C18-88BC-4E3E-5895-18C8ADD9851F}" dt="2022-09-14T22:53:11.316" v="126" actId="20577"/>
          <ac:spMkLst>
            <pc:docMk/>
            <pc:sldMk cId="277819739" sldId="256"/>
            <ac:spMk id="2" creationId="{50D7DFCC-A7A0-4664-BA32-48D7B7284885}"/>
          </ac:spMkLst>
        </pc:spChg>
        <pc:spChg chg="mod">
          <ac:chgData name="Kerry Kilber Rebman" userId="S::kerry.kilberrebman@gcccd.edu::452cadf3-a6cb-4472-b6f4-48ed62c02c83" providerId="AD" clId="Web-{D0763C18-88BC-4E3E-5895-18C8ADD9851F}" dt="2022-09-14T22:47:12.854" v="19" actId="20577"/>
          <ac:spMkLst>
            <pc:docMk/>
            <pc:sldMk cId="277819739" sldId="256"/>
            <ac:spMk id="3" creationId="{C11C3706-C65C-4BF7-99A3-1AACD31D88D9}"/>
          </ac:spMkLst>
        </pc:spChg>
      </pc:sldChg>
      <pc:sldChg chg="modSp">
        <pc:chgData name="Kerry Kilber Rebman" userId="S::kerry.kilberrebman@gcccd.edu::452cadf3-a6cb-4472-b6f4-48ed62c02c83" providerId="AD" clId="Web-{D0763C18-88BC-4E3E-5895-18C8ADD9851F}" dt="2022-09-14T22:53:17.832" v="127" actId="20577"/>
        <pc:sldMkLst>
          <pc:docMk/>
          <pc:sldMk cId="1473777438" sldId="257"/>
        </pc:sldMkLst>
        <pc:spChg chg="mod">
          <ac:chgData name="Kerry Kilber Rebman" userId="S::kerry.kilberrebman@gcccd.edu::452cadf3-a6cb-4472-b6f4-48ed62c02c83" providerId="AD" clId="Web-{D0763C18-88BC-4E3E-5895-18C8ADD9851F}" dt="2022-09-14T22:53:17.832" v="127" actId="20577"/>
          <ac:spMkLst>
            <pc:docMk/>
            <pc:sldMk cId="1473777438" sldId="257"/>
            <ac:spMk id="2" creationId="{32F9585F-684C-4BD3-A6A6-BFEFFF852735}"/>
          </ac:spMkLst>
        </pc:spChg>
        <pc:spChg chg="mod">
          <ac:chgData name="Kerry Kilber Rebman" userId="S::kerry.kilberrebman@gcccd.edu::452cadf3-a6cb-4472-b6f4-48ed62c02c83" providerId="AD" clId="Web-{D0763C18-88BC-4E3E-5895-18C8ADD9851F}" dt="2022-09-14T22:47:56.435" v="34" actId="20577"/>
          <ac:spMkLst>
            <pc:docMk/>
            <pc:sldMk cId="1473777438" sldId="257"/>
            <ac:spMk id="3" creationId="{A62DBE41-BFD6-4829-A06C-A0D0DE7977BC}"/>
          </ac:spMkLst>
        </pc:spChg>
      </pc:sldChg>
      <pc:sldChg chg="del">
        <pc:chgData name="Kerry Kilber Rebman" userId="S::kerry.kilberrebman@gcccd.edu::452cadf3-a6cb-4472-b6f4-48ed62c02c83" providerId="AD" clId="Web-{D0763C18-88BC-4E3E-5895-18C8ADD9851F}" dt="2022-09-14T22:57:34.225" v="243"/>
        <pc:sldMkLst>
          <pc:docMk/>
          <pc:sldMk cId="3922503618" sldId="258"/>
        </pc:sldMkLst>
      </pc:sldChg>
      <pc:sldChg chg="addSp delSp modSp mod setBg">
        <pc:chgData name="Kerry Kilber Rebman" userId="S::kerry.kilberrebman@gcccd.edu::452cadf3-a6cb-4472-b6f4-48ed62c02c83" providerId="AD" clId="Web-{D0763C18-88BC-4E3E-5895-18C8ADD9851F}" dt="2022-09-14T23:21:24.761" v="507" actId="20577"/>
        <pc:sldMkLst>
          <pc:docMk/>
          <pc:sldMk cId="185542215" sldId="259"/>
        </pc:sldMkLst>
        <pc:spChg chg="mod">
          <ac:chgData name="Kerry Kilber Rebman" userId="S::kerry.kilberrebman@gcccd.edu::452cadf3-a6cb-4472-b6f4-48ed62c02c83" providerId="AD" clId="Web-{D0763C18-88BC-4E3E-5895-18C8ADD9851F}" dt="2022-09-14T23:21:24.761" v="507" actId="20577"/>
          <ac:spMkLst>
            <pc:docMk/>
            <pc:sldMk cId="185542215" sldId="259"/>
            <ac:spMk id="2" creationId="{C0F8FB03-DB16-4E74-B31E-61802C2DC9D7}"/>
          </ac:spMkLst>
        </pc:spChg>
        <pc:spChg chg="mod">
          <ac:chgData name="Kerry Kilber Rebman" userId="S::kerry.kilberrebman@gcccd.edu::452cadf3-a6cb-4472-b6f4-48ed62c02c83" providerId="AD" clId="Web-{D0763C18-88BC-4E3E-5895-18C8ADD9851F}" dt="2022-09-14T23:20:45.680" v="502" actId="20577"/>
          <ac:spMkLst>
            <pc:docMk/>
            <pc:sldMk cId="185542215" sldId="259"/>
            <ac:spMk id="3" creationId="{4D0BA2C0-EDA8-41A1-B467-C8AECBAA35BE}"/>
          </ac:spMkLst>
        </pc:spChg>
        <pc:spChg chg="add del mod">
          <ac:chgData name="Kerry Kilber Rebman" userId="S::kerry.kilberrebman@gcccd.edu::452cadf3-a6cb-4472-b6f4-48ed62c02c83" providerId="AD" clId="Web-{D0763C18-88BC-4E3E-5895-18C8ADD9851F}" dt="2022-09-14T22:51:06.886" v="108"/>
          <ac:spMkLst>
            <pc:docMk/>
            <pc:sldMk cId="185542215" sldId="259"/>
            <ac:spMk id="6" creationId="{C7736776-6E21-1391-0A24-672ACBD355F5}"/>
          </ac:spMkLst>
        </pc:spChg>
        <pc:spChg chg="add">
          <ac:chgData name="Kerry Kilber Rebman" userId="S::kerry.kilberrebman@gcccd.edu::452cadf3-a6cb-4472-b6f4-48ed62c02c83" providerId="AD" clId="Web-{D0763C18-88BC-4E3E-5895-18C8ADD9851F}" dt="2022-09-14T23:05:34.149" v="329"/>
          <ac:spMkLst>
            <pc:docMk/>
            <pc:sldMk cId="185542215" sldId="259"/>
            <ac:spMk id="13" creationId="{352BEC0E-22F8-46D0-9632-375DB541B06C}"/>
          </ac:spMkLst>
        </pc:spChg>
        <pc:spChg chg="add">
          <ac:chgData name="Kerry Kilber Rebman" userId="S::kerry.kilberrebman@gcccd.edu::452cadf3-a6cb-4472-b6f4-48ed62c02c83" providerId="AD" clId="Web-{D0763C18-88BC-4E3E-5895-18C8ADD9851F}" dt="2022-09-14T23:05:34.149" v="329"/>
          <ac:spMkLst>
            <pc:docMk/>
            <pc:sldMk cId="185542215" sldId="259"/>
            <ac:spMk id="15" creationId="{3FCFB1DE-0B7E-48CC-BA90-B2AB0889F9D6}"/>
          </ac:spMkLst>
        </pc:spChg>
        <pc:picChg chg="mod ord">
          <ac:chgData name="Kerry Kilber Rebman" userId="S::kerry.kilberrebman@gcccd.edu::452cadf3-a6cb-4472-b6f4-48ed62c02c83" providerId="AD" clId="Web-{D0763C18-88BC-4E3E-5895-18C8ADD9851F}" dt="2022-09-14T23:05:34.149" v="329"/>
          <ac:picMkLst>
            <pc:docMk/>
            <pc:sldMk cId="185542215" sldId="259"/>
            <ac:picMk id="4" creationId="{80DB3BC2-0867-4860-B02A-F1B101C3A49D}"/>
          </ac:picMkLst>
        </pc:picChg>
        <pc:picChg chg="add del mod">
          <ac:chgData name="Kerry Kilber Rebman" userId="S::kerry.kilberrebman@gcccd.edu::452cadf3-a6cb-4472-b6f4-48ed62c02c83" providerId="AD" clId="Web-{D0763C18-88BC-4E3E-5895-18C8ADD9851F}" dt="2022-09-14T22:51:06.886" v="108"/>
          <ac:picMkLst>
            <pc:docMk/>
            <pc:sldMk cId="185542215" sldId="259"/>
            <ac:picMk id="5" creationId="{DF62ECA7-F75D-1E4D-1A7A-D3AC48AE3B23}"/>
          </ac:picMkLst>
        </pc:picChg>
        <pc:picChg chg="add mod">
          <ac:chgData name="Kerry Kilber Rebman" userId="S::kerry.kilberrebman@gcccd.edu::452cadf3-a6cb-4472-b6f4-48ed62c02c83" providerId="AD" clId="Web-{D0763C18-88BC-4E3E-5895-18C8ADD9851F}" dt="2022-09-14T23:05:34.149" v="329"/>
          <ac:picMkLst>
            <pc:docMk/>
            <pc:sldMk cId="185542215" sldId="259"/>
            <ac:picMk id="8" creationId="{57BADF36-C45F-B5BF-D31C-E5696B64801D}"/>
          </ac:picMkLst>
        </pc:picChg>
      </pc:sldChg>
      <pc:sldChg chg="del">
        <pc:chgData name="Kerry Kilber Rebman" userId="S::kerry.kilberrebman@gcccd.edu::452cadf3-a6cb-4472-b6f4-48ed62c02c83" providerId="AD" clId="Web-{D0763C18-88BC-4E3E-5895-18C8ADD9851F}" dt="2022-09-14T22:51:53.967" v="112"/>
        <pc:sldMkLst>
          <pc:docMk/>
          <pc:sldMk cId="1988721131" sldId="260"/>
        </pc:sldMkLst>
      </pc:sldChg>
      <pc:sldChg chg="addSp delSp modSp add del mod setBg">
        <pc:chgData name="Kerry Kilber Rebman" userId="S::kerry.kilberrebman@gcccd.edu::452cadf3-a6cb-4472-b6f4-48ed62c02c83" providerId="AD" clId="Web-{D0763C18-88BC-4E3E-5895-18C8ADD9851F}" dt="2022-09-14T23:27:56.663" v="525"/>
        <pc:sldMkLst>
          <pc:docMk/>
          <pc:sldMk cId="2388865821" sldId="261"/>
        </pc:sldMkLst>
        <pc:spChg chg="mod">
          <ac:chgData name="Kerry Kilber Rebman" userId="S::kerry.kilberrebman@gcccd.edu::452cadf3-a6cb-4472-b6f4-48ed62c02c83" providerId="AD" clId="Web-{D0763C18-88BC-4E3E-5895-18C8ADD9851F}" dt="2022-09-14T23:21:35.199" v="510" actId="20577"/>
          <ac:spMkLst>
            <pc:docMk/>
            <pc:sldMk cId="2388865821" sldId="261"/>
            <ac:spMk id="2" creationId="{586C94BC-AA70-4371-BB4C-5FA9E8A3F1FA}"/>
          </ac:spMkLst>
        </pc:spChg>
        <pc:spChg chg="mod">
          <ac:chgData name="Kerry Kilber Rebman" userId="S::kerry.kilberrebman@gcccd.edu::452cadf3-a6cb-4472-b6f4-48ed62c02c83" providerId="AD" clId="Web-{D0763C18-88BC-4E3E-5895-18C8ADD9851F}" dt="2022-09-14T23:20:57.197" v="503" actId="20577"/>
          <ac:spMkLst>
            <pc:docMk/>
            <pc:sldMk cId="2388865821" sldId="261"/>
            <ac:spMk id="3" creationId="{893D727E-73B6-4AE9-A878-BA65560AD4E2}"/>
          </ac:spMkLst>
        </pc:spChg>
        <pc:spChg chg="add del mod">
          <ac:chgData name="Kerry Kilber Rebman" userId="S::kerry.kilberrebman@gcccd.edu::452cadf3-a6cb-4472-b6f4-48ed62c02c83" providerId="AD" clId="Web-{D0763C18-88BC-4E3E-5895-18C8ADD9851F}" dt="2022-09-14T23:27:56.663" v="525"/>
          <ac:spMkLst>
            <pc:docMk/>
            <pc:sldMk cId="2388865821" sldId="261"/>
            <ac:spMk id="6" creationId="{25F9E257-B1C6-0B64-1A6F-2C4374733274}"/>
          </ac:spMkLst>
        </pc:spChg>
        <pc:spChg chg="add">
          <ac:chgData name="Kerry Kilber Rebman" userId="S::kerry.kilberrebman@gcccd.edu::452cadf3-a6cb-4472-b6f4-48ed62c02c83" providerId="AD" clId="Web-{D0763C18-88BC-4E3E-5895-18C8ADD9851F}" dt="2022-09-14T23:07:55.315" v="336"/>
          <ac:spMkLst>
            <pc:docMk/>
            <pc:sldMk cId="2388865821" sldId="261"/>
            <ac:spMk id="11" creationId="{352BEC0E-22F8-46D0-9632-375DB541B06C}"/>
          </ac:spMkLst>
        </pc:spChg>
        <pc:spChg chg="add">
          <ac:chgData name="Kerry Kilber Rebman" userId="S::kerry.kilberrebman@gcccd.edu::452cadf3-a6cb-4472-b6f4-48ed62c02c83" providerId="AD" clId="Web-{D0763C18-88BC-4E3E-5895-18C8ADD9851F}" dt="2022-09-14T23:07:55.315" v="336"/>
          <ac:spMkLst>
            <pc:docMk/>
            <pc:sldMk cId="2388865821" sldId="261"/>
            <ac:spMk id="13" creationId="{3FCFB1DE-0B7E-48CC-BA90-B2AB0889F9D6}"/>
          </ac:spMkLst>
        </pc:spChg>
        <pc:picChg chg="mod ord">
          <ac:chgData name="Kerry Kilber Rebman" userId="S::kerry.kilberrebman@gcccd.edu::452cadf3-a6cb-4472-b6f4-48ed62c02c83" providerId="AD" clId="Web-{D0763C18-88BC-4E3E-5895-18C8ADD9851F}" dt="2022-09-14T23:07:55.315" v="336"/>
          <ac:picMkLst>
            <pc:docMk/>
            <pc:sldMk cId="2388865821" sldId="261"/>
            <ac:picMk id="4" creationId="{7098F95D-7844-492F-9558-71D80A511C3A}"/>
          </ac:picMkLst>
        </pc:picChg>
        <pc:picChg chg="add mod">
          <ac:chgData name="Kerry Kilber Rebman" userId="S::kerry.kilberrebman@gcccd.edu::452cadf3-a6cb-4472-b6f4-48ed62c02c83" providerId="AD" clId="Web-{D0763C18-88BC-4E3E-5895-18C8ADD9851F}" dt="2022-09-14T23:07:55.315" v="336"/>
          <ac:picMkLst>
            <pc:docMk/>
            <pc:sldMk cId="2388865821" sldId="261"/>
            <ac:picMk id="5" creationId="{C7AC7600-58D1-5C65-9CA8-C1C13E785EA7}"/>
          </ac:picMkLst>
        </pc:picChg>
      </pc:sldChg>
      <pc:sldChg chg="del">
        <pc:chgData name="Kerry Kilber Rebman" userId="S::kerry.kilberrebman@gcccd.edu::452cadf3-a6cb-4472-b6f4-48ed62c02c83" providerId="AD" clId="Web-{D0763C18-88BC-4E3E-5895-18C8ADD9851F}" dt="2022-09-14T22:57:48.695" v="244"/>
        <pc:sldMkLst>
          <pc:docMk/>
          <pc:sldMk cId="3945233351" sldId="263"/>
        </pc:sldMkLst>
      </pc:sldChg>
      <pc:sldChg chg="ord">
        <pc:chgData name="Kerry Kilber Rebman" userId="S::kerry.kilberrebman@gcccd.edu::452cadf3-a6cb-4472-b6f4-48ed62c02c83" providerId="AD" clId="Web-{D0763C18-88BC-4E3E-5895-18C8ADD9851F}" dt="2022-09-14T23:17:55.512" v="454"/>
        <pc:sldMkLst>
          <pc:docMk/>
          <pc:sldMk cId="3586502004" sldId="270"/>
        </pc:sldMkLst>
      </pc:sldChg>
      <pc:sldChg chg="add del replId">
        <pc:chgData name="Kerry Kilber Rebman" userId="S::kerry.kilberrebman@gcccd.edu::452cadf3-a6cb-4472-b6f4-48ed62c02c83" providerId="AD" clId="Web-{D0763C18-88BC-4E3E-5895-18C8ADD9851F}" dt="2022-09-14T22:58:20.213" v="247"/>
        <pc:sldMkLst>
          <pc:docMk/>
          <pc:sldMk cId="1271988644" sldId="271"/>
        </pc:sldMkLst>
      </pc:sldChg>
      <pc:sldChg chg="addSp delSp modSp add mod replId setBg">
        <pc:chgData name="Kerry Kilber Rebman" userId="S::kerry.kilberrebman@gcccd.edu::452cadf3-a6cb-4472-b6f4-48ed62c02c83" providerId="AD" clId="Web-{D0763C18-88BC-4E3E-5895-18C8ADD9851F}" dt="2022-09-14T23:21:45.044" v="515" actId="20577"/>
        <pc:sldMkLst>
          <pc:docMk/>
          <pc:sldMk cId="1651577704" sldId="271"/>
        </pc:sldMkLst>
        <pc:spChg chg="mod">
          <ac:chgData name="Kerry Kilber Rebman" userId="S::kerry.kilberrebman@gcccd.edu::452cadf3-a6cb-4472-b6f4-48ed62c02c83" providerId="AD" clId="Web-{D0763C18-88BC-4E3E-5895-18C8ADD9851F}" dt="2022-09-14T23:21:45.044" v="515" actId="20577"/>
          <ac:spMkLst>
            <pc:docMk/>
            <pc:sldMk cId="1651577704" sldId="271"/>
            <ac:spMk id="2" creationId="{C0F8FB03-DB16-4E74-B31E-61802C2DC9D7}"/>
          </ac:spMkLst>
        </pc:spChg>
        <pc:spChg chg="mod">
          <ac:chgData name="Kerry Kilber Rebman" userId="S::kerry.kilberrebman@gcccd.edu::452cadf3-a6cb-4472-b6f4-48ed62c02c83" providerId="AD" clId="Web-{D0763C18-88BC-4E3E-5895-18C8ADD9851F}" dt="2022-09-14T23:11:52.565" v="358" actId="20577"/>
          <ac:spMkLst>
            <pc:docMk/>
            <pc:sldMk cId="1651577704" sldId="271"/>
            <ac:spMk id="3" creationId="{4D0BA2C0-EDA8-41A1-B467-C8AECBAA35BE}"/>
          </ac:spMkLst>
        </pc:spChg>
        <pc:spChg chg="add">
          <ac:chgData name="Kerry Kilber Rebman" userId="S::kerry.kilberrebman@gcccd.edu::452cadf3-a6cb-4472-b6f4-48ed62c02c83" providerId="AD" clId="Web-{D0763C18-88BC-4E3E-5895-18C8ADD9851F}" dt="2022-09-14T23:11:36.596" v="353"/>
          <ac:spMkLst>
            <pc:docMk/>
            <pc:sldMk cId="1651577704" sldId="271"/>
            <ac:spMk id="9" creationId="{352BEC0E-22F8-46D0-9632-375DB541B06C}"/>
          </ac:spMkLst>
        </pc:spChg>
        <pc:spChg chg="add">
          <ac:chgData name="Kerry Kilber Rebman" userId="S::kerry.kilberrebman@gcccd.edu::452cadf3-a6cb-4472-b6f4-48ed62c02c83" providerId="AD" clId="Web-{D0763C18-88BC-4E3E-5895-18C8ADD9851F}" dt="2022-09-14T23:11:36.596" v="353"/>
          <ac:spMkLst>
            <pc:docMk/>
            <pc:sldMk cId="1651577704" sldId="271"/>
            <ac:spMk id="10" creationId="{3FCFB1DE-0B7E-48CC-BA90-B2AB0889F9D6}"/>
          </ac:spMkLst>
        </pc:spChg>
        <pc:spChg chg="add del">
          <ac:chgData name="Kerry Kilber Rebman" userId="S::kerry.kilberrebman@gcccd.edu::452cadf3-a6cb-4472-b6f4-48ed62c02c83" providerId="AD" clId="Web-{D0763C18-88BC-4E3E-5895-18C8ADD9851F}" dt="2022-09-14T23:04:59.521" v="324"/>
          <ac:spMkLst>
            <pc:docMk/>
            <pc:sldMk cId="1651577704" sldId="271"/>
            <ac:spMk id="11" creationId="{D2B783EE-0239-4717-BBEA-8C9EAC61C824}"/>
          </ac:spMkLst>
        </pc:spChg>
        <pc:spChg chg="add del">
          <ac:chgData name="Kerry Kilber Rebman" userId="S::kerry.kilberrebman@gcccd.edu::452cadf3-a6cb-4472-b6f4-48ed62c02c83" providerId="AD" clId="Web-{D0763C18-88BC-4E3E-5895-18C8ADD9851F}" dt="2022-09-14T23:04:59.521" v="324"/>
          <ac:spMkLst>
            <pc:docMk/>
            <pc:sldMk cId="1651577704" sldId="271"/>
            <ac:spMk id="13" creationId="{A7B99495-F43F-4D80-A44F-2CB4764EB90B}"/>
          </ac:spMkLst>
        </pc:spChg>
        <pc:spChg chg="add del">
          <ac:chgData name="Kerry Kilber Rebman" userId="S::kerry.kilberrebman@gcccd.edu::452cadf3-a6cb-4472-b6f4-48ed62c02c83" providerId="AD" clId="Web-{D0763C18-88BC-4E3E-5895-18C8ADD9851F}" dt="2022-09-14T23:04:59.521" v="324"/>
          <ac:spMkLst>
            <pc:docMk/>
            <pc:sldMk cId="1651577704" sldId="271"/>
            <ac:spMk id="15" creationId="{70BEB1E7-2F88-40BC-B73D-42E5B6F80BFC}"/>
          </ac:spMkLst>
        </pc:spChg>
        <pc:spChg chg="add del">
          <ac:chgData name="Kerry Kilber Rebman" userId="S::kerry.kilberrebman@gcccd.edu::452cadf3-a6cb-4472-b6f4-48ed62c02c83" providerId="AD" clId="Web-{D0763C18-88BC-4E3E-5895-18C8ADD9851F}" dt="2022-09-14T23:05:01.803" v="326"/>
          <ac:spMkLst>
            <pc:docMk/>
            <pc:sldMk cId="1651577704" sldId="271"/>
            <ac:spMk id="17" creationId="{2CB962CF-61A3-4EF9-94F6-7C59B0329524}"/>
          </ac:spMkLst>
        </pc:spChg>
        <pc:spChg chg="add del">
          <ac:chgData name="Kerry Kilber Rebman" userId="S::kerry.kilberrebman@gcccd.edu::452cadf3-a6cb-4472-b6f4-48ed62c02c83" providerId="AD" clId="Web-{D0763C18-88BC-4E3E-5895-18C8ADD9851F}" dt="2022-09-14T23:05:07.116" v="328"/>
          <ac:spMkLst>
            <pc:docMk/>
            <pc:sldMk cId="1651577704" sldId="271"/>
            <ac:spMk id="19" creationId="{99899462-FC16-43B0-966B-FCA263450716}"/>
          </ac:spMkLst>
        </pc:spChg>
        <pc:picChg chg="mod ord">
          <ac:chgData name="Kerry Kilber Rebman" userId="S::kerry.kilberrebman@gcccd.edu::452cadf3-a6cb-4472-b6f4-48ed62c02c83" providerId="AD" clId="Web-{D0763C18-88BC-4E3E-5895-18C8ADD9851F}" dt="2022-09-14T23:11:36.596" v="353"/>
          <ac:picMkLst>
            <pc:docMk/>
            <pc:sldMk cId="1651577704" sldId="271"/>
            <ac:picMk id="4" creationId="{80DB3BC2-0867-4860-B02A-F1B101C3A49D}"/>
          </ac:picMkLst>
        </pc:picChg>
        <pc:picChg chg="add mod">
          <ac:chgData name="Kerry Kilber Rebman" userId="S::kerry.kilberrebman@gcccd.edu::452cadf3-a6cb-4472-b6f4-48ed62c02c83" providerId="AD" clId="Web-{D0763C18-88BC-4E3E-5895-18C8ADD9851F}" dt="2022-09-14T23:11:36.596" v="353"/>
          <ac:picMkLst>
            <pc:docMk/>
            <pc:sldMk cId="1651577704" sldId="271"/>
            <ac:picMk id="6" creationId="{DAF12EDE-AA07-A380-7E9F-8719F22F154F}"/>
          </ac:picMkLst>
        </pc:picChg>
        <pc:picChg chg="del">
          <ac:chgData name="Kerry Kilber Rebman" userId="S::kerry.kilberrebman@gcccd.edu::452cadf3-a6cb-4472-b6f4-48ed62c02c83" providerId="AD" clId="Web-{D0763C18-88BC-4E3E-5895-18C8ADD9851F}" dt="2022-09-14T23:00:18.830" v="274"/>
          <ac:picMkLst>
            <pc:docMk/>
            <pc:sldMk cId="1651577704" sldId="271"/>
            <ac:picMk id="8" creationId="{57BADF36-C45F-B5BF-D31C-E5696B64801D}"/>
          </ac:picMkLst>
        </pc:picChg>
        <pc:cxnChg chg="add del">
          <ac:chgData name="Kerry Kilber Rebman" userId="S::kerry.kilberrebman@gcccd.edu::452cadf3-a6cb-4472-b6f4-48ed62c02c83" providerId="AD" clId="Web-{D0763C18-88BC-4E3E-5895-18C8ADD9851F}" dt="2022-09-14T23:05:07.116" v="328"/>
          <ac:cxnSpMkLst>
            <pc:docMk/>
            <pc:sldMk cId="1651577704" sldId="271"/>
            <ac:cxnSpMk id="20" creationId="{AAFEA932-2DF1-410C-A00A-7A1E7DBF7511}"/>
          </ac:cxnSpMkLst>
        </pc:cxnChg>
      </pc:sldChg>
      <pc:sldChg chg="del">
        <pc:chgData name="Kerry Kilber Rebman" userId="S::kerry.kilberrebman@gcccd.edu::452cadf3-a6cb-4472-b6f4-48ed62c02c83" providerId="AD" clId="Web-{D0763C18-88BC-4E3E-5895-18C8ADD9851F}" dt="2022-09-14T22:58:00.961" v="245"/>
        <pc:sldMkLst>
          <pc:docMk/>
          <pc:sldMk cId="3474690373" sldId="271"/>
        </pc:sldMkLst>
      </pc:sldChg>
      <pc:sldChg chg="delSp modSp add ord replId">
        <pc:chgData name="Kerry Kilber Rebman" userId="S::kerry.kilberrebman@gcccd.edu::452cadf3-a6cb-4472-b6f4-48ed62c02c83" providerId="AD" clId="Web-{D0763C18-88BC-4E3E-5895-18C8ADD9851F}" dt="2022-09-14T23:28:00.773" v="526"/>
        <pc:sldMkLst>
          <pc:docMk/>
          <pc:sldMk cId="415958868" sldId="272"/>
        </pc:sldMkLst>
        <pc:spChg chg="mod">
          <ac:chgData name="Kerry Kilber Rebman" userId="S::kerry.kilberrebman@gcccd.edu::452cadf3-a6cb-4472-b6f4-48ed62c02c83" providerId="AD" clId="Web-{D0763C18-88BC-4E3E-5895-18C8ADD9851F}" dt="2022-09-14T23:21:50.919" v="518" actId="20577"/>
          <ac:spMkLst>
            <pc:docMk/>
            <pc:sldMk cId="415958868" sldId="272"/>
            <ac:spMk id="2" creationId="{586C94BC-AA70-4371-BB4C-5FA9E8A3F1FA}"/>
          </ac:spMkLst>
        </pc:spChg>
        <pc:spChg chg="mod">
          <ac:chgData name="Kerry Kilber Rebman" userId="S::kerry.kilberrebman@gcccd.edu::452cadf3-a6cb-4472-b6f4-48ed62c02c83" providerId="AD" clId="Web-{D0763C18-88BC-4E3E-5895-18C8ADD9851F}" dt="2022-09-14T23:16:00.489" v="401" actId="20577"/>
          <ac:spMkLst>
            <pc:docMk/>
            <pc:sldMk cId="415958868" sldId="272"/>
            <ac:spMk id="3" creationId="{893D727E-73B6-4AE9-A878-BA65560AD4E2}"/>
          </ac:spMkLst>
        </pc:spChg>
        <pc:spChg chg="del">
          <ac:chgData name="Kerry Kilber Rebman" userId="S::kerry.kilberrebman@gcccd.edu::452cadf3-a6cb-4472-b6f4-48ed62c02c83" providerId="AD" clId="Web-{D0763C18-88BC-4E3E-5895-18C8ADD9851F}" dt="2022-09-14T23:28:00.773" v="526"/>
          <ac:spMkLst>
            <pc:docMk/>
            <pc:sldMk cId="415958868" sldId="272"/>
            <ac:spMk id="6" creationId="{25F9E257-B1C6-0B64-1A6F-2C4374733274}"/>
          </ac:spMkLst>
        </pc:spChg>
      </pc:sldChg>
      <pc:sldChg chg="add del replId">
        <pc:chgData name="Kerry Kilber Rebman" userId="S::kerry.kilberrebman@gcccd.edu::452cadf3-a6cb-4472-b6f4-48ed62c02c83" providerId="AD" clId="Web-{D0763C18-88BC-4E3E-5895-18C8ADD9851F}" dt="2022-09-14T23:12:06.270" v="360"/>
        <pc:sldMkLst>
          <pc:docMk/>
          <pc:sldMk cId="2246207718" sldId="272"/>
        </pc:sldMkLst>
      </pc:sldChg>
      <pc:sldChg chg="modSp add replId">
        <pc:chgData name="Kerry Kilber Rebman" userId="S::kerry.kilberrebman@gcccd.edu::452cadf3-a6cb-4472-b6f4-48ed62c02c83" providerId="AD" clId="Web-{D0763C18-88BC-4E3E-5895-18C8ADD9851F}" dt="2022-09-14T23:21:58.998" v="521" actId="20577"/>
        <pc:sldMkLst>
          <pc:docMk/>
          <pc:sldMk cId="3635406730" sldId="273"/>
        </pc:sldMkLst>
        <pc:spChg chg="mod">
          <ac:chgData name="Kerry Kilber Rebman" userId="S::kerry.kilberrebman@gcccd.edu::452cadf3-a6cb-4472-b6f4-48ed62c02c83" providerId="AD" clId="Web-{D0763C18-88BC-4E3E-5895-18C8ADD9851F}" dt="2022-09-14T23:21:58.998" v="521" actId="20577"/>
          <ac:spMkLst>
            <pc:docMk/>
            <pc:sldMk cId="3635406730" sldId="273"/>
            <ac:spMk id="2" creationId="{C0F8FB03-DB16-4E74-B31E-61802C2DC9D7}"/>
          </ac:spMkLst>
        </pc:spChg>
        <pc:spChg chg="mod">
          <ac:chgData name="Kerry Kilber Rebman" userId="S::kerry.kilberrebman@gcccd.edu::452cadf3-a6cb-4472-b6f4-48ed62c02c83" providerId="AD" clId="Web-{D0763C18-88BC-4E3E-5895-18C8ADD9851F}" dt="2022-09-14T23:18:05.482" v="455" actId="20577"/>
          <ac:spMkLst>
            <pc:docMk/>
            <pc:sldMk cId="3635406730" sldId="273"/>
            <ac:spMk id="3" creationId="{4D0BA2C0-EDA8-41A1-B467-C8AECBAA35BE}"/>
          </ac:spMkLst>
        </pc:spChg>
      </pc:sldChg>
      <pc:sldChg chg="delSp modSp add replId">
        <pc:chgData name="Kerry Kilber Rebman" userId="S::kerry.kilberrebman@gcccd.edu::452cadf3-a6cb-4472-b6f4-48ed62c02c83" providerId="AD" clId="Web-{D0763C18-88BC-4E3E-5895-18C8ADD9851F}" dt="2022-09-14T23:28:08.852" v="527"/>
        <pc:sldMkLst>
          <pc:docMk/>
          <pc:sldMk cId="2686523516" sldId="274"/>
        </pc:sldMkLst>
        <pc:spChg chg="mod">
          <ac:chgData name="Kerry Kilber Rebman" userId="S::kerry.kilberrebman@gcccd.edu::452cadf3-a6cb-4472-b6f4-48ed62c02c83" providerId="AD" clId="Web-{D0763C18-88BC-4E3E-5895-18C8ADD9851F}" dt="2022-09-14T23:22:07.530" v="524" actId="20577"/>
          <ac:spMkLst>
            <pc:docMk/>
            <pc:sldMk cId="2686523516" sldId="274"/>
            <ac:spMk id="2" creationId="{586C94BC-AA70-4371-BB4C-5FA9E8A3F1FA}"/>
          </ac:spMkLst>
        </pc:spChg>
        <pc:spChg chg="mod">
          <ac:chgData name="Kerry Kilber Rebman" userId="S::kerry.kilberrebman@gcccd.edu::452cadf3-a6cb-4472-b6f4-48ed62c02c83" providerId="AD" clId="Web-{D0763C18-88BC-4E3E-5895-18C8ADD9851F}" dt="2022-09-14T23:19:36.597" v="500" actId="20577"/>
          <ac:spMkLst>
            <pc:docMk/>
            <pc:sldMk cId="2686523516" sldId="274"/>
            <ac:spMk id="3" creationId="{893D727E-73B6-4AE9-A878-BA65560AD4E2}"/>
          </ac:spMkLst>
        </pc:spChg>
        <pc:spChg chg="del">
          <ac:chgData name="Kerry Kilber Rebman" userId="S::kerry.kilberrebman@gcccd.edu::452cadf3-a6cb-4472-b6f4-48ed62c02c83" providerId="AD" clId="Web-{D0763C18-88BC-4E3E-5895-18C8ADD9851F}" dt="2022-09-14T23:28:08.852" v="527"/>
          <ac:spMkLst>
            <pc:docMk/>
            <pc:sldMk cId="2686523516" sldId="274"/>
            <ac:spMk id="6" creationId="{25F9E257-B1C6-0B64-1A6F-2C437473327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B7EC37-4884-434B-B70A-3F2ECBEFC408}" type="doc">
      <dgm:prSet loTypeId="urn:microsoft.com/office/officeart/2005/8/layout/balance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5DC8AD-7D93-4403-9F04-94E38378A3EE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err="1" smtClean="0"/>
            <a:t>CourseLeaf</a:t>
          </a:r>
          <a:r>
            <a:rPr lang="en-US" b="1" dirty="0" smtClean="0"/>
            <a:t> </a:t>
          </a:r>
          <a:endParaRPr lang="en-US" b="1" dirty="0"/>
        </a:p>
      </dgm:t>
    </dgm:pt>
    <dgm:pt modelId="{2EF25DE1-E0CE-41DE-89A1-FBC533ED95E3}" type="parTrans" cxnId="{0A434478-4935-43A1-9227-477ADEC1487A}">
      <dgm:prSet/>
      <dgm:spPr/>
      <dgm:t>
        <a:bodyPr/>
        <a:lstStyle/>
        <a:p>
          <a:endParaRPr lang="en-US"/>
        </a:p>
      </dgm:t>
    </dgm:pt>
    <dgm:pt modelId="{31C46BF4-9299-41F4-8BD1-5F1B5F7E058C}" type="sibTrans" cxnId="{0A434478-4935-43A1-9227-477ADEC1487A}">
      <dgm:prSet/>
      <dgm:spPr/>
      <dgm:t>
        <a:bodyPr/>
        <a:lstStyle/>
        <a:p>
          <a:endParaRPr lang="en-US"/>
        </a:p>
      </dgm:t>
    </dgm:pt>
    <dgm:pt modelId="{A067749A-7EF2-4629-A835-EFDD64183A42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Curriculum Management &amp; Catalog Software</a:t>
          </a:r>
          <a:endParaRPr lang="en-US" b="1" dirty="0"/>
        </a:p>
      </dgm:t>
    </dgm:pt>
    <dgm:pt modelId="{2ED8CB81-CF36-4F28-B4AE-0FB28A9778EC}" type="parTrans" cxnId="{6252BEE3-718A-4646-9DFA-8DD946953ED2}">
      <dgm:prSet/>
      <dgm:spPr/>
      <dgm:t>
        <a:bodyPr/>
        <a:lstStyle/>
        <a:p>
          <a:endParaRPr lang="en-US"/>
        </a:p>
      </dgm:t>
    </dgm:pt>
    <dgm:pt modelId="{C24D8E26-BC6D-4058-B99A-3E173BAF3C69}" type="sibTrans" cxnId="{6252BEE3-718A-4646-9DFA-8DD946953ED2}">
      <dgm:prSet/>
      <dgm:spPr/>
      <dgm:t>
        <a:bodyPr/>
        <a:lstStyle/>
        <a:p>
          <a:endParaRPr lang="en-US"/>
        </a:p>
      </dgm:t>
    </dgm:pt>
    <dgm:pt modelId="{580C0E7B-93CB-4DDD-BE44-EB63AA2DA18F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Colleague Financial Aid</a:t>
          </a:r>
          <a:endParaRPr lang="en-US" b="1" dirty="0"/>
        </a:p>
      </dgm:t>
    </dgm:pt>
    <dgm:pt modelId="{EE579F1C-B4A6-4673-B7BF-849BE17403BE}" type="parTrans" cxnId="{1E2A6E13-2450-4904-939F-5464DB48A2D4}">
      <dgm:prSet/>
      <dgm:spPr/>
      <dgm:t>
        <a:bodyPr/>
        <a:lstStyle/>
        <a:p>
          <a:endParaRPr lang="en-US"/>
        </a:p>
      </dgm:t>
    </dgm:pt>
    <dgm:pt modelId="{BEF7A50B-E783-454E-9A5C-F7FD4EEB7F81}" type="sibTrans" cxnId="{1E2A6E13-2450-4904-939F-5464DB48A2D4}">
      <dgm:prSet/>
      <dgm:spPr/>
      <dgm:t>
        <a:bodyPr/>
        <a:lstStyle/>
        <a:p>
          <a:endParaRPr lang="en-US"/>
        </a:p>
      </dgm:t>
    </dgm:pt>
    <dgm:pt modelId="{7F3B3C8D-DF2D-4F6E-B9F3-BA263820FEDB}">
      <dgm:prSet phldrT="[Text]"/>
      <dgm:spPr>
        <a:noFill/>
        <a:ln>
          <a:noFill/>
        </a:ln>
      </dgm:spPr>
      <dgm:t>
        <a:bodyPr/>
        <a:lstStyle/>
        <a:p>
          <a:endParaRPr lang="en-US" b="1" dirty="0"/>
        </a:p>
      </dgm:t>
    </dgm:pt>
    <dgm:pt modelId="{1BEF30A1-E89E-4820-9683-28A6F241524C}" type="sibTrans" cxnId="{ACB6D178-B7FD-4F00-A50D-C34EE7EE6BFA}">
      <dgm:prSet/>
      <dgm:spPr/>
      <dgm:t>
        <a:bodyPr/>
        <a:lstStyle/>
        <a:p>
          <a:endParaRPr lang="en-US"/>
        </a:p>
      </dgm:t>
    </dgm:pt>
    <dgm:pt modelId="{8C94CC1A-206A-4B73-8834-9A5ED8BC4F21}" type="parTrans" cxnId="{ACB6D178-B7FD-4F00-A50D-C34EE7EE6BFA}">
      <dgm:prSet/>
      <dgm:spPr/>
      <dgm:t>
        <a:bodyPr/>
        <a:lstStyle/>
        <a:p>
          <a:endParaRPr lang="en-US"/>
        </a:p>
      </dgm:t>
    </dgm:pt>
    <dgm:pt modelId="{503D58FE-77B5-4F45-B8DD-E36FE48AAC4E}">
      <dgm:prSet phldrT="[Text]"/>
      <dgm:spPr>
        <a:noFill/>
        <a:ln>
          <a:noFill/>
        </a:ln>
      </dgm:spPr>
      <dgm:t>
        <a:bodyPr/>
        <a:lstStyle/>
        <a:p>
          <a:endParaRPr lang="en-US" b="1" dirty="0"/>
        </a:p>
      </dgm:t>
    </dgm:pt>
    <dgm:pt modelId="{CE76D708-1DA8-4300-B919-1082BEECCB06}" type="parTrans" cxnId="{93E3D651-70D3-4163-A598-3655A3B613F1}">
      <dgm:prSet/>
      <dgm:spPr/>
      <dgm:t>
        <a:bodyPr/>
        <a:lstStyle/>
        <a:p>
          <a:endParaRPr lang="en-US"/>
        </a:p>
      </dgm:t>
    </dgm:pt>
    <dgm:pt modelId="{7FD14924-E18E-43CB-B5DC-0FAE58CFA389}" type="sibTrans" cxnId="{93E3D651-70D3-4163-A598-3655A3B613F1}">
      <dgm:prSet/>
      <dgm:spPr/>
      <dgm:t>
        <a:bodyPr/>
        <a:lstStyle/>
        <a:p>
          <a:endParaRPr lang="en-US"/>
        </a:p>
      </dgm:t>
    </dgm:pt>
    <dgm:pt modelId="{B38EA740-58D4-4556-BD06-D56D042CB1A3}">
      <dgm:prSet phldrT="[Text]"/>
      <dgm:spPr>
        <a:solidFill>
          <a:srgbClr val="00B050"/>
        </a:solidFill>
      </dgm:spPr>
      <dgm:t>
        <a:bodyPr/>
        <a:lstStyle/>
        <a:p>
          <a:r>
            <a:rPr lang="en-US" b="1" smtClean="0"/>
            <a:t>SIS Upgrade</a:t>
          </a:r>
          <a:endParaRPr lang="en-US" b="1" dirty="0"/>
        </a:p>
      </dgm:t>
    </dgm:pt>
    <dgm:pt modelId="{719801CE-5BFE-4544-86FF-7C78EB336997}" type="parTrans" cxnId="{4CBD6161-63F9-4BCB-913A-B8BAEEBC8DAE}">
      <dgm:prSet/>
      <dgm:spPr/>
      <dgm:t>
        <a:bodyPr/>
        <a:lstStyle/>
        <a:p>
          <a:endParaRPr lang="en-US"/>
        </a:p>
      </dgm:t>
    </dgm:pt>
    <dgm:pt modelId="{B72C7BFF-2A35-47EA-B41C-460F2630BAD5}" type="sibTrans" cxnId="{4CBD6161-63F9-4BCB-913A-B8BAEEBC8DAE}">
      <dgm:prSet/>
      <dgm:spPr/>
      <dgm:t>
        <a:bodyPr/>
        <a:lstStyle/>
        <a:p>
          <a:endParaRPr lang="en-US"/>
        </a:p>
      </dgm:t>
    </dgm:pt>
    <dgm:pt modelId="{19575186-ACB4-4055-A685-95408BDCCB69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California Virtual Campus Exchange (CVC)</a:t>
          </a:r>
          <a:endParaRPr lang="en-US" b="1" dirty="0"/>
        </a:p>
      </dgm:t>
    </dgm:pt>
    <dgm:pt modelId="{09E04849-3A06-41F1-9287-44B0612EBF6E}" type="parTrans" cxnId="{2036F66A-24FE-4B0F-AA00-67490560F66F}">
      <dgm:prSet/>
      <dgm:spPr/>
      <dgm:t>
        <a:bodyPr/>
        <a:lstStyle/>
        <a:p>
          <a:endParaRPr lang="en-US"/>
        </a:p>
      </dgm:t>
    </dgm:pt>
    <dgm:pt modelId="{DFB24A85-205E-458E-B49C-C610B758B9E3}" type="sibTrans" cxnId="{2036F66A-24FE-4B0F-AA00-67490560F66F}">
      <dgm:prSet/>
      <dgm:spPr/>
      <dgm:t>
        <a:bodyPr/>
        <a:lstStyle/>
        <a:p>
          <a:endParaRPr lang="en-US"/>
        </a:p>
      </dgm:t>
    </dgm:pt>
    <dgm:pt modelId="{7C48FEDA-1A16-4A57-8EFE-1A1A70FC845A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err="1" smtClean="0"/>
            <a:t>SuperGlue</a:t>
          </a:r>
          <a:endParaRPr lang="en-US" b="1" dirty="0"/>
        </a:p>
      </dgm:t>
    </dgm:pt>
    <dgm:pt modelId="{CB8F3B88-B430-4921-BB6B-B6F638133E00}" type="parTrans" cxnId="{2B4F055A-ED14-4B01-B2C0-F9662BAD4848}">
      <dgm:prSet/>
      <dgm:spPr/>
      <dgm:t>
        <a:bodyPr/>
        <a:lstStyle/>
        <a:p>
          <a:endParaRPr lang="en-US"/>
        </a:p>
      </dgm:t>
    </dgm:pt>
    <dgm:pt modelId="{1D3C965B-BA2C-4E97-81E3-DF32FB824924}" type="sibTrans" cxnId="{2B4F055A-ED14-4B01-B2C0-F9662BAD4848}">
      <dgm:prSet/>
      <dgm:spPr/>
      <dgm:t>
        <a:bodyPr/>
        <a:lstStyle/>
        <a:p>
          <a:endParaRPr lang="en-US"/>
        </a:p>
      </dgm:t>
    </dgm:pt>
    <dgm:pt modelId="{EA3E9C31-604F-4ECE-8D6A-CA7924306AEA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err="1" smtClean="0"/>
            <a:t>eTranscripts</a:t>
          </a:r>
          <a:endParaRPr lang="en-US" b="1" dirty="0"/>
        </a:p>
      </dgm:t>
    </dgm:pt>
    <dgm:pt modelId="{CE871FEC-78EF-43C3-AB18-E911414503A9}" type="parTrans" cxnId="{76494AC3-AAC4-466D-935B-82F9E62D5331}">
      <dgm:prSet/>
      <dgm:spPr/>
      <dgm:t>
        <a:bodyPr/>
        <a:lstStyle/>
        <a:p>
          <a:endParaRPr lang="en-US"/>
        </a:p>
      </dgm:t>
    </dgm:pt>
    <dgm:pt modelId="{F4CB5663-E9E6-4B64-9B8E-AEAB1489D971}" type="sibTrans" cxnId="{76494AC3-AAC4-466D-935B-82F9E62D5331}">
      <dgm:prSet/>
      <dgm:spPr/>
      <dgm:t>
        <a:bodyPr/>
        <a:lstStyle/>
        <a:p>
          <a:endParaRPr lang="en-US"/>
        </a:p>
      </dgm:t>
    </dgm:pt>
    <dgm:pt modelId="{EB07ADFF-4A23-4FD6-8617-8045476779B4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MIS Data Integrity</a:t>
          </a:r>
          <a:endParaRPr lang="en-US" b="1" dirty="0"/>
        </a:p>
      </dgm:t>
    </dgm:pt>
    <dgm:pt modelId="{42AD3F53-713B-4054-9D7A-33F5E2A3FE34}" type="parTrans" cxnId="{FBCB42DD-13B8-4E3D-A495-312977A06AC6}">
      <dgm:prSet/>
      <dgm:spPr/>
      <dgm:t>
        <a:bodyPr/>
        <a:lstStyle/>
        <a:p>
          <a:endParaRPr lang="en-US"/>
        </a:p>
      </dgm:t>
    </dgm:pt>
    <dgm:pt modelId="{4714E1E0-4640-4FAA-B324-66B142FCD540}" type="sibTrans" cxnId="{FBCB42DD-13B8-4E3D-A495-312977A06AC6}">
      <dgm:prSet/>
      <dgm:spPr/>
      <dgm:t>
        <a:bodyPr/>
        <a:lstStyle/>
        <a:p>
          <a:endParaRPr lang="en-US"/>
        </a:p>
      </dgm:t>
    </dgm:pt>
    <dgm:pt modelId="{EE89464A-60F3-4D40-92BF-3866ED85D722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/>
            <a:t>Data Cleanup</a:t>
          </a:r>
          <a:endParaRPr lang="en-US" b="1" dirty="0"/>
        </a:p>
      </dgm:t>
    </dgm:pt>
    <dgm:pt modelId="{0CD393C9-4B1D-4903-808F-5EBEA6D475E2}" type="parTrans" cxnId="{C3FF505A-65CC-4AE0-9F38-A0B09DD4EBFA}">
      <dgm:prSet/>
      <dgm:spPr/>
      <dgm:t>
        <a:bodyPr/>
        <a:lstStyle/>
        <a:p>
          <a:endParaRPr lang="en-US"/>
        </a:p>
      </dgm:t>
    </dgm:pt>
    <dgm:pt modelId="{E949FAAA-1747-42AD-AA47-C790185C9D9E}" type="sibTrans" cxnId="{C3FF505A-65CC-4AE0-9F38-A0B09DD4EBFA}">
      <dgm:prSet/>
      <dgm:spPr/>
      <dgm:t>
        <a:bodyPr/>
        <a:lstStyle/>
        <a:p>
          <a:endParaRPr lang="en-US"/>
        </a:p>
      </dgm:t>
    </dgm:pt>
    <dgm:pt modelId="{DF318435-4CE8-43B7-89D0-777631B25B5A}" type="pres">
      <dgm:prSet presAssocID="{64B7EC37-4884-434B-B70A-3F2ECBEFC408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88FF8474-DFA2-4EEC-BA68-46143C89A6F3}" type="pres">
      <dgm:prSet presAssocID="{64B7EC37-4884-434B-B70A-3F2ECBEFC408}" presName="dummyMaxCanvas" presStyleCnt="0"/>
      <dgm:spPr/>
    </dgm:pt>
    <dgm:pt modelId="{07F5089B-B9CF-4480-8263-9CFBD923822C}" type="pres">
      <dgm:prSet presAssocID="{64B7EC37-4884-434B-B70A-3F2ECBEFC408}" presName="parentComposite" presStyleCnt="0"/>
      <dgm:spPr/>
    </dgm:pt>
    <dgm:pt modelId="{D1ED1B42-5027-4821-A3A8-05E5D5DB8E63}" type="pres">
      <dgm:prSet presAssocID="{64B7EC37-4884-434B-B70A-3F2ECBEFC408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ADDD4C37-215E-4895-BED8-EBEAEEDD83E2}" type="pres">
      <dgm:prSet presAssocID="{64B7EC37-4884-434B-B70A-3F2ECBEFC408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471F583C-B7DE-4D71-A3A7-AE45960C44A5}" type="pres">
      <dgm:prSet presAssocID="{64B7EC37-4884-434B-B70A-3F2ECBEFC408}" presName="childrenComposite" presStyleCnt="0"/>
      <dgm:spPr/>
    </dgm:pt>
    <dgm:pt modelId="{6741447E-D06B-4A02-AA8E-DBFCCFE9F817}" type="pres">
      <dgm:prSet presAssocID="{64B7EC37-4884-434B-B70A-3F2ECBEFC408}" presName="dummyMaxCanvas_ChildArea" presStyleCnt="0"/>
      <dgm:spPr/>
    </dgm:pt>
    <dgm:pt modelId="{95AC1F7A-0DFB-4F24-B31D-36A87D461338}" type="pres">
      <dgm:prSet presAssocID="{64B7EC37-4884-434B-B70A-3F2ECBEFC408}" presName="fulcrum" presStyleLbl="alignAccFollowNode1" presStyleIdx="2" presStyleCnt="4"/>
      <dgm:spPr/>
    </dgm:pt>
    <dgm:pt modelId="{A045E3B2-A13B-4D90-8CE6-88C8F78F1649}" type="pres">
      <dgm:prSet presAssocID="{64B7EC37-4884-434B-B70A-3F2ECBEFC408}" presName="balance_23" presStyleLbl="alignAccFollowNode1" presStyleIdx="3" presStyleCnt="4">
        <dgm:presLayoutVars>
          <dgm:bulletEnabled val="1"/>
        </dgm:presLayoutVars>
      </dgm:prSet>
      <dgm:spPr/>
    </dgm:pt>
    <dgm:pt modelId="{C2CD9713-5E15-410C-AB74-9245A25F6BB8}" type="pres">
      <dgm:prSet presAssocID="{64B7EC37-4884-434B-B70A-3F2ECBEFC408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1B5401-E0C2-4EAC-A3CB-A15C76DB5944}" type="pres">
      <dgm:prSet presAssocID="{64B7EC37-4884-434B-B70A-3F2ECBEFC408}" presName="right_23_2" presStyleLbl="node1" presStyleIdx="1" presStyleCnt="5">
        <dgm:presLayoutVars>
          <dgm:bulletEnabled val="1"/>
        </dgm:presLayoutVars>
      </dgm:prSet>
      <dgm:spPr/>
    </dgm:pt>
    <dgm:pt modelId="{27FAFB81-D360-4FEE-A45E-BC4BD23C276B}" type="pres">
      <dgm:prSet presAssocID="{64B7EC37-4884-434B-B70A-3F2ECBEFC408}" presName="right_23_3" presStyleLbl="node1" presStyleIdx="2" presStyleCnt="5">
        <dgm:presLayoutVars>
          <dgm:bulletEnabled val="1"/>
        </dgm:presLayoutVars>
      </dgm:prSet>
      <dgm:spPr/>
    </dgm:pt>
    <dgm:pt modelId="{BC5FEABB-27EB-4BC8-B68F-374E9EDE85C5}" type="pres">
      <dgm:prSet presAssocID="{64B7EC37-4884-434B-B70A-3F2ECBEFC408}" presName="left_23_1" presStyleLbl="node1" presStyleIdx="3" presStyleCnt="5">
        <dgm:presLayoutVars>
          <dgm:bulletEnabled val="1"/>
        </dgm:presLayoutVars>
      </dgm:prSet>
      <dgm:spPr/>
    </dgm:pt>
    <dgm:pt modelId="{93323A35-AF9F-4878-B03C-719BF3259566}" type="pres">
      <dgm:prSet presAssocID="{64B7EC37-4884-434B-B70A-3F2ECBEFC408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75FFDEB8-FDB8-4C45-80FE-2EED0E698CB2}" type="presOf" srcId="{A067749A-7EF2-4629-A835-EFDD64183A42}" destId="{27FAFB81-D360-4FEE-A45E-BC4BD23C276B}" srcOrd="0" destOrd="1" presId="urn:microsoft.com/office/officeart/2005/8/layout/balance1"/>
    <dgm:cxn modelId="{2B4F055A-ED14-4B01-B2C0-F9662BAD4848}" srcId="{19575186-ACB4-4055-A685-95408BDCCB69}" destId="{7C48FEDA-1A16-4A57-8EFE-1A1A70FC845A}" srcOrd="0" destOrd="0" parTransId="{CB8F3B88-B430-4921-BB6B-B6F638133E00}" sibTransId="{1D3C965B-BA2C-4E97-81E3-DF32FB824924}"/>
    <dgm:cxn modelId="{8931A90E-F7E5-4D1C-A391-949DDE667B68}" type="presOf" srcId="{19575186-ACB4-4055-A685-95408BDCCB69}" destId="{881B5401-E0C2-4EAC-A3CB-A15C76DB5944}" srcOrd="0" destOrd="0" presId="urn:microsoft.com/office/officeart/2005/8/layout/balance1"/>
    <dgm:cxn modelId="{2036F66A-24FE-4B0F-AA00-67490560F66F}" srcId="{503D58FE-77B5-4F45-B8DD-E36FE48AAC4E}" destId="{19575186-ACB4-4055-A685-95408BDCCB69}" srcOrd="1" destOrd="0" parTransId="{09E04849-3A06-41F1-9287-44B0612EBF6E}" sibTransId="{DFB24A85-205E-458E-B49C-C610B758B9E3}"/>
    <dgm:cxn modelId="{ACB6D178-B7FD-4F00-A50D-C34EE7EE6BFA}" srcId="{64B7EC37-4884-434B-B70A-3F2ECBEFC408}" destId="{7F3B3C8D-DF2D-4F6E-B9F3-BA263820FEDB}" srcOrd="0" destOrd="0" parTransId="{8C94CC1A-206A-4B73-8834-9A5ED8BC4F21}" sibTransId="{1BEF30A1-E89E-4820-9683-28A6F241524C}"/>
    <dgm:cxn modelId="{C3FF505A-65CC-4AE0-9F38-A0B09DD4EBFA}" srcId="{580C0E7B-93CB-4DDD-BE44-EB63AA2DA18F}" destId="{EE89464A-60F3-4D40-92BF-3866ED85D722}" srcOrd="0" destOrd="0" parTransId="{0CD393C9-4B1D-4903-808F-5EBEA6D475E2}" sibTransId="{E949FAAA-1747-42AD-AA47-C790185C9D9E}"/>
    <dgm:cxn modelId="{FBCB42DD-13B8-4E3D-A495-312977A06AC6}" srcId="{503D58FE-77B5-4F45-B8DD-E36FE48AAC4E}" destId="{EB07ADFF-4A23-4FD6-8617-8045476779B4}" srcOrd="0" destOrd="0" parTransId="{42AD3F53-713B-4054-9D7A-33F5E2A3FE34}" sibTransId="{4714E1E0-4640-4FAA-B324-66B142FCD540}"/>
    <dgm:cxn modelId="{DDACA5C2-DD77-42EA-8BB7-BB63DD9AAA0E}" type="presOf" srcId="{185DC8AD-7D93-4403-9F04-94E38378A3EE}" destId="{27FAFB81-D360-4FEE-A45E-BC4BD23C276B}" srcOrd="0" destOrd="0" presId="urn:microsoft.com/office/officeart/2005/8/layout/balance1"/>
    <dgm:cxn modelId="{5BC57E5C-2DCA-41CD-94D4-0D32F33A488A}" type="presOf" srcId="{EE89464A-60F3-4D40-92BF-3866ED85D722}" destId="{BC5FEABB-27EB-4BC8-B68F-374E9EDE85C5}" srcOrd="0" destOrd="1" presId="urn:microsoft.com/office/officeart/2005/8/layout/balance1"/>
    <dgm:cxn modelId="{42DFD367-7BB0-45A3-8FD2-25AC964BDEB7}" type="presOf" srcId="{580C0E7B-93CB-4DDD-BE44-EB63AA2DA18F}" destId="{BC5FEABB-27EB-4BC8-B68F-374E9EDE85C5}" srcOrd="0" destOrd="0" presId="urn:microsoft.com/office/officeart/2005/8/layout/balance1"/>
    <dgm:cxn modelId="{5599B3F8-553B-4F4C-8DC0-CB37A2B2C6E0}" type="presOf" srcId="{7F3B3C8D-DF2D-4F6E-B9F3-BA263820FEDB}" destId="{D1ED1B42-5027-4821-A3A8-05E5D5DB8E63}" srcOrd="0" destOrd="0" presId="urn:microsoft.com/office/officeart/2005/8/layout/balance1"/>
    <dgm:cxn modelId="{C55B2213-84E0-48AD-9E1D-5C738B38EEEE}" type="presOf" srcId="{B38EA740-58D4-4556-BD06-D56D042CB1A3}" destId="{93323A35-AF9F-4878-B03C-719BF3259566}" srcOrd="0" destOrd="0" presId="urn:microsoft.com/office/officeart/2005/8/layout/balance1"/>
    <dgm:cxn modelId="{93E3D651-70D3-4163-A598-3655A3B613F1}" srcId="{64B7EC37-4884-434B-B70A-3F2ECBEFC408}" destId="{503D58FE-77B5-4F45-B8DD-E36FE48AAC4E}" srcOrd="1" destOrd="0" parTransId="{CE76D708-1DA8-4300-B919-1082BEECCB06}" sibTransId="{7FD14924-E18E-43CB-B5DC-0FAE58CFA389}"/>
    <dgm:cxn modelId="{ED6AB224-E1E1-4A6C-9041-EF3C0D530297}" type="presOf" srcId="{64B7EC37-4884-434B-B70A-3F2ECBEFC408}" destId="{DF318435-4CE8-43B7-89D0-777631B25B5A}" srcOrd="0" destOrd="0" presId="urn:microsoft.com/office/officeart/2005/8/layout/balance1"/>
    <dgm:cxn modelId="{FE267523-39EC-4B31-B0B5-1C92EAFA5896}" type="presOf" srcId="{EA3E9C31-604F-4ECE-8D6A-CA7924306AEA}" destId="{881B5401-E0C2-4EAC-A3CB-A15C76DB5944}" srcOrd="0" destOrd="2" presId="urn:microsoft.com/office/officeart/2005/8/layout/balance1"/>
    <dgm:cxn modelId="{4CBD6161-63F9-4BCB-913A-B8BAEEBC8DAE}" srcId="{7F3B3C8D-DF2D-4F6E-B9F3-BA263820FEDB}" destId="{B38EA740-58D4-4556-BD06-D56D042CB1A3}" srcOrd="1" destOrd="0" parTransId="{719801CE-5BFE-4544-86FF-7C78EB336997}" sibTransId="{B72C7BFF-2A35-47EA-B41C-460F2630BAD5}"/>
    <dgm:cxn modelId="{76494AC3-AAC4-466D-935B-82F9E62D5331}" srcId="{19575186-ACB4-4055-A685-95408BDCCB69}" destId="{EA3E9C31-604F-4ECE-8D6A-CA7924306AEA}" srcOrd="1" destOrd="0" parTransId="{CE871FEC-78EF-43C3-AB18-E911414503A9}" sibTransId="{F4CB5663-E9E6-4B64-9B8E-AEAB1489D971}"/>
    <dgm:cxn modelId="{0A434478-4935-43A1-9227-477ADEC1487A}" srcId="{503D58FE-77B5-4F45-B8DD-E36FE48AAC4E}" destId="{185DC8AD-7D93-4403-9F04-94E38378A3EE}" srcOrd="2" destOrd="0" parTransId="{2EF25DE1-E0CE-41DE-89A1-FBC533ED95E3}" sibTransId="{31C46BF4-9299-41F4-8BD1-5F1B5F7E058C}"/>
    <dgm:cxn modelId="{321D0AF2-A720-4DDA-8322-EE26001C4F1C}" type="presOf" srcId="{503D58FE-77B5-4F45-B8DD-E36FE48AAC4E}" destId="{ADDD4C37-215E-4895-BED8-EBEAEEDD83E2}" srcOrd="0" destOrd="0" presId="urn:microsoft.com/office/officeart/2005/8/layout/balance1"/>
    <dgm:cxn modelId="{6252BEE3-718A-4646-9DFA-8DD946953ED2}" srcId="{185DC8AD-7D93-4403-9F04-94E38378A3EE}" destId="{A067749A-7EF2-4629-A835-EFDD64183A42}" srcOrd="0" destOrd="0" parTransId="{2ED8CB81-CF36-4F28-B4AE-0FB28A9778EC}" sibTransId="{C24D8E26-BC6D-4058-B99A-3E173BAF3C69}"/>
    <dgm:cxn modelId="{92B6BFEA-3B6A-4FD5-92BE-1BFFA4337CBB}" type="presOf" srcId="{7C48FEDA-1A16-4A57-8EFE-1A1A70FC845A}" destId="{881B5401-E0C2-4EAC-A3CB-A15C76DB5944}" srcOrd="0" destOrd="1" presId="urn:microsoft.com/office/officeart/2005/8/layout/balance1"/>
    <dgm:cxn modelId="{1E2A6E13-2450-4904-939F-5464DB48A2D4}" srcId="{7F3B3C8D-DF2D-4F6E-B9F3-BA263820FEDB}" destId="{580C0E7B-93CB-4DDD-BE44-EB63AA2DA18F}" srcOrd="0" destOrd="0" parTransId="{EE579F1C-B4A6-4673-B7BF-849BE17403BE}" sibTransId="{BEF7A50B-E783-454E-9A5C-F7FD4EEB7F81}"/>
    <dgm:cxn modelId="{EF9EC8C6-B73F-415C-83FE-EDA327CF470C}" type="presOf" srcId="{EB07ADFF-4A23-4FD6-8617-8045476779B4}" destId="{C2CD9713-5E15-410C-AB74-9245A25F6BB8}" srcOrd="0" destOrd="0" presId="urn:microsoft.com/office/officeart/2005/8/layout/balance1"/>
    <dgm:cxn modelId="{106FB29E-6386-46D3-99F5-0AE51D09D71F}" type="presParOf" srcId="{DF318435-4CE8-43B7-89D0-777631B25B5A}" destId="{88FF8474-DFA2-4EEC-BA68-46143C89A6F3}" srcOrd="0" destOrd="0" presId="urn:microsoft.com/office/officeart/2005/8/layout/balance1"/>
    <dgm:cxn modelId="{3A3ACE0E-46B0-424E-9F09-B6DA879A9BDB}" type="presParOf" srcId="{DF318435-4CE8-43B7-89D0-777631B25B5A}" destId="{07F5089B-B9CF-4480-8263-9CFBD923822C}" srcOrd="1" destOrd="0" presId="urn:microsoft.com/office/officeart/2005/8/layout/balance1"/>
    <dgm:cxn modelId="{C2B5EB62-77E2-4EEF-932D-9A53B76BF6F7}" type="presParOf" srcId="{07F5089B-B9CF-4480-8263-9CFBD923822C}" destId="{D1ED1B42-5027-4821-A3A8-05E5D5DB8E63}" srcOrd="0" destOrd="0" presId="urn:microsoft.com/office/officeart/2005/8/layout/balance1"/>
    <dgm:cxn modelId="{70C5F705-C6B7-4039-9251-E9DC419D3726}" type="presParOf" srcId="{07F5089B-B9CF-4480-8263-9CFBD923822C}" destId="{ADDD4C37-215E-4895-BED8-EBEAEEDD83E2}" srcOrd="1" destOrd="0" presId="urn:microsoft.com/office/officeart/2005/8/layout/balance1"/>
    <dgm:cxn modelId="{10D89745-55D0-4B5A-A804-35A9AA4358DD}" type="presParOf" srcId="{DF318435-4CE8-43B7-89D0-777631B25B5A}" destId="{471F583C-B7DE-4D71-A3A7-AE45960C44A5}" srcOrd="2" destOrd="0" presId="urn:microsoft.com/office/officeart/2005/8/layout/balance1"/>
    <dgm:cxn modelId="{C989AB19-A946-4378-BEF3-DDA9A70C43A5}" type="presParOf" srcId="{471F583C-B7DE-4D71-A3A7-AE45960C44A5}" destId="{6741447E-D06B-4A02-AA8E-DBFCCFE9F817}" srcOrd="0" destOrd="0" presId="urn:microsoft.com/office/officeart/2005/8/layout/balance1"/>
    <dgm:cxn modelId="{2ECEFCD2-9FB2-4BE1-9B9C-97D06F0EFF07}" type="presParOf" srcId="{471F583C-B7DE-4D71-A3A7-AE45960C44A5}" destId="{95AC1F7A-0DFB-4F24-B31D-36A87D461338}" srcOrd="1" destOrd="0" presId="urn:microsoft.com/office/officeart/2005/8/layout/balance1"/>
    <dgm:cxn modelId="{FB13F625-2504-421B-8F63-AA597FB670C1}" type="presParOf" srcId="{471F583C-B7DE-4D71-A3A7-AE45960C44A5}" destId="{A045E3B2-A13B-4D90-8CE6-88C8F78F1649}" srcOrd="2" destOrd="0" presId="urn:microsoft.com/office/officeart/2005/8/layout/balance1"/>
    <dgm:cxn modelId="{32FD8892-AC7B-425D-B452-9F7E0CE296C5}" type="presParOf" srcId="{471F583C-B7DE-4D71-A3A7-AE45960C44A5}" destId="{C2CD9713-5E15-410C-AB74-9245A25F6BB8}" srcOrd="3" destOrd="0" presId="urn:microsoft.com/office/officeart/2005/8/layout/balance1"/>
    <dgm:cxn modelId="{91D02637-F392-4A48-B4B5-C28C4315D715}" type="presParOf" srcId="{471F583C-B7DE-4D71-A3A7-AE45960C44A5}" destId="{881B5401-E0C2-4EAC-A3CB-A15C76DB5944}" srcOrd="4" destOrd="0" presId="urn:microsoft.com/office/officeart/2005/8/layout/balance1"/>
    <dgm:cxn modelId="{5F352CFF-D2E7-4178-9D5D-BE6810B541ED}" type="presParOf" srcId="{471F583C-B7DE-4D71-A3A7-AE45960C44A5}" destId="{27FAFB81-D360-4FEE-A45E-BC4BD23C276B}" srcOrd="5" destOrd="0" presId="urn:microsoft.com/office/officeart/2005/8/layout/balance1"/>
    <dgm:cxn modelId="{E66C56D2-35F3-4274-9591-011F584EDD0C}" type="presParOf" srcId="{471F583C-B7DE-4D71-A3A7-AE45960C44A5}" destId="{BC5FEABB-27EB-4BC8-B68F-374E9EDE85C5}" srcOrd="6" destOrd="0" presId="urn:microsoft.com/office/officeart/2005/8/layout/balance1"/>
    <dgm:cxn modelId="{EE3C84ED-AB82-4F20-94A0-4D5B3CDACC47}" type="presParOf" srcId="{471F583C-B7DE-4D71-A3A7-AE45960C44A5}" destId="{93323A35-AF9F-4878-B03C-719BF3259566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D1B42-5027-4821-A3A8-05E5D5DB8E63}">
      <dsp:nvSpPr>
        <dsp:cNvPr id="0" name=""/>
        <dsp:cNvSpPr/>
      </dsp:nvSpPr>
      <dsp:spPr>
        <a:xfrm>
          <a:off x="1933702" y="0"/>
          <a:ext cx="2724912" cy="1513840"/>
        </a:xfrm>
        <a:prstGeom prst="roundRect">
          <a:avLst>
            <a:gd name="adj" fmla="val 10000"/>
          </a:avLst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b="1" kern="1200" dirty="0"/>
        </a:p>
      </dsp:txBody>
      <dsp:txXfrm>
        <a:off x="1978041" y="44339"/>
        <a:ext cx="2636234" cy="1425162"/>
      </dsp:txXfrm>
    </dsp:sp>
    <dsp:sp modelId="{ADDD4C37-215E-4895-BED8-EBEAEEDD83E2}">
      <dsp:nvSpPr>
        <dsp:cNvPr id="0" name=""/>
        <dsp:cNvSpPr/>
      </dsp:nvSpPr>
      <dsp:spPr>
        <a:xfrm>
          <a:off x="5869686" y="0"/>
          <a:ext cx="2724912" cy="1513840"/>
        </a:xfrm>
        <a:prstGeom prst="roundRect">
          <a:avLst>
            <a:gd name="adj" fmla="val 10000"/>
          </a:avLst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b="1" kern="1200" dirty="0"/>
        </a:p>
      </dsp:txBody>
      <dsp:txXfrm>
        <a:off x="5914025" y="44339"/>
        <a:ext cx="2636234" cy="1425162"/>
      </dsp:txXfrm>
    </dsp:sp>
    <dsp:sp modelId="{95AC1F7A-0DFB-4F24-B31D-36A87D461338}">
      <dsp:nvSpPr>
        <dsp:cNvPr id="0" name=""/>
        <dsp:cNvSpPr/>
      </dsp:nvSpPr>
      <dsp:spPr>
        <a:xfrm>
          <a:off x="4696460" y="6433820"/>
          <a:ext cx="1135380" cy="113538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45E3B2-A13B-4D90-8CE6-88C8F78F1649}">
      <dsp:nvSpPr>
        <dsp:cNvPr id="0" name=""/>
        <dsp:cNvSpPr/>
      </dsp:nvSpPr>
      <dsp:spPr>
        <a:xfrm rot="240000">
          <a:off x="1856969" y="5947296"/>
          <a:ext cx="6814360" cy="4765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CD9713-5E15-410C-AB74-9245A25F6BB8}">
      <dsp:nvSpPr>
        <dsp:cNvPr id="0" name=""/>
        <dsp:cNvSpPr/>
      </dsp:nvSpPr>
      <dsp:spPr>
        <a:xfrm rot="240000">
          <a:off x="5948401" y="4755913"/>
          <a:ext cx="2718865" cy="1266713"/>
        </a:xfrm>
        <a:prstGeom prst="roundRect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MIS Data Integrity</a:t>
          </a:r>
          <a:endParaRPr lang="en-US" sz="1700" b="1" kern="1200" dirty="0"/>
        </a:p>
      </dsp:txBody>
      <dsp:txXfrm>
        <a:off x="6010237" y="4817749"/>
        <a:ext cx="2595193" cy="1143041"/>
      </dsp:txXfrm>
    </dsp:sp>
    <dsp:sp modelId="{881B5401-E0C2-4EAC-A3CB-A15C76DB5944}">
      <dsp:nvSpPr>
        <dsp:cNvPr id="0" name=""/>
        <dsp:cNvSpPr/>
      </dsp:nvSpPr>
      <dsp:spPr>
        <a:xfrm rot="240000">
          <a:off x="6046800" y="3393457"/>
          <a:ext cx="2718865" cy="1266713"/>
        </a:xfrm>
        <a:prstGeom prst="roundRect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California Virtual Campus Exchange (CVC)</a:t>
          </a:r>
          <a:endParaRPr lang="en-US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err="1" smtClean="0"/>
            <a:t>SuperGlue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err="1" smtClean="0"/>
            <a:t>eTranscripts</a:t>
          </a:r>
          <a:endParaRPr lang="en-US" sz="1300" b="1" kern="1200" dirty="0"/>
        </a:p>
      </dsp:txBody>
      <dsp:txXfrm>
        <a:off x="6108636" y="3455293"/>
        <a:ext cx="2595193" cy="1143041"/>
      </dsp:txXfrm>
    </dsp:sp>
    <dsp:sp modelId="{27FAFB81-D360-4FEE-A45E-BC4BD23C276B}">
      <dsp:nvSpPr>
        <dsp:cNvPr id="0" name=""/>
        <dsp:cNvSpPr/>
      </dsp:nvSpPr>
      <dsp:spPr>
        <a:xfrm rot="240000">
          <a:off x="6145200" y="2061278"/>
          <a:ext cx="2718865" cy="1266713"/>
        </a:xfrm>
        <a:prstGeom prst="roundRect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 smtClean="0"/>
            <a:t>CourseLeaf</a:t>
          </a:r>
          <a:r>
            <a:rPr lang="en-US" sz="1700" b="1" kern="1200" dirty="0" smtClean="0"/>
            <a:t> </a:t>
          </a:r>
          <a:endParaRPr lang="en-US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Curriculum Management &amp; Catalog Software</a:t>
          </a:r>
          <a:endParaRPr lang="en-US" sz="1300" b="1" kern="1200" dirty="0"/>
        </a:p>
      </dsp:txBody>
      <dsp:txXfrm>
        <a:off x="6207036" y="2123114"/>
        <a:ext cx="2595193" cy="1143041"/>
      </dsp:txXfrm>
    </dsp:sp>
    <dsp:sp modelId="{BC5FEABB-27EB-4BC8-B68F-374E9EDE85C5}">
      <dsp:nvSpPr>
        <dsp:cNvPr id="0" name=""/>
        <dsp:cNvSpPr/>
      </dsp:nvSpPr>
      <dsp:spPr>
        <a:xfrm rot="240000">
          <a:off x="2050263" y="4483422"/>
          <a:ext cx="2718865" cy="1266713"/>
        </a:xfrm>
        <a:prstGeom prst="roundRect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Colleague Financial Aid</a:t>
          </a:r>
          <a:endParaRPr lang="en-US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Data Cleanup</a:t>
          </a:r>
          <a:endParaRPr lang="en-US" sz="1300" b="1" kern="1200" dirty="0"/>
        </a:p>
      </dsp:txBody>
      <dsp:txXfrm>
        <a:off x="2112099" y="4545258"/>
        <a:ext cx="2595193" cy="1143041"/>
      </dsp:txXfrm>
    </dsp:sp>
    <dsp:sp modelId="{93323A35-AF9F-4878-B03C-719BF3259566}">
      <dsp:nvSpPr>
        <dsp:cNvPr id="0" name=""/>
        <dsp:cNvSpPr/>
      </dsp:nvSpPr>
      <dsp:spPr>
        <a:xfrm rot="240000">
          <a:off x="2148662" y="3120966"/>
          <a:ext cx="2718865" cy="1266713"/>
        </a:xfrm>
        <a:prstGeom prst="roundRect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SIS Upgrade</a:t>
          </a:r>
          <a:endParaRPr lang="en-US" sz="1700" b="1" kern="1200" dirty="0"/>
        </a:p>
      </dsp:txBody>
      <dsp:txXfrm>
        <a:off x="2210498" y="3182802"/>
        <a:ext cx="2595193" cy="1143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502F-2509-42A1-BAC1-2F0D32C7073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92E35-2C59-4487-9C60-7211695E6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5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 reminder of our SIS Upgrade Project, I want to take the opportunity to quickly go over the two main phases. Phase 1. Transition off </a:t>
            </a:r>
            <a:r>
              <a:rPr lang="en-US" dirty="0" err="1"/>
              <a:t>WebAdvisor</a:t>
            </a:r>
            <a:r>
              <a:rPr lang="en-US" dirty="0"/>
              <a:t>. Phase 2. Adopt full functionality of Colleague Self-Service and the Experience Portal that will serve as our new dashboard for students, faculty and staff.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B92E35-2C59-4487-9C60-7211695E66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53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Know Why are we doing this. I like to refer to Our Why to more than just the reasons why we have to get this work done. I like to tie the WHY I do things to my purpose or north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B92E35-2C59-4487-9C60-7211695E66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82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Know Why are we doing this. I like to refer to Our Why to more than just the reasons why we have to get this work done. I like to tie the WHY I do things to my purpose or north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B92E35-2C59-4487-9C60-7211695E66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37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Know Why are we doing this. I like to refer to Our Why to more than just the reasons why we have to get this work done. I like to tie the WHY I do things to my purpose or north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B92E35-2C59-4487-9C60-7211695E66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41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Know Why are we doing this. I like to refer to Our Why to more than just the reasons why we have to get this work done. I like to tie the WHY I do things to my purpose or north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B92E35-2C59-4487-9C60-7211695E66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26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VP- we need your support, advocacy and leadership to help us launch, implement and communicate to faculty about the importance of this project!</a:t>
            </a:r>
          </a:p>
          <a:p>
            <a:r>
              <a:rPr lang="en-US" dirty="0"/>
              <a:t>We need you as our partners and to trust that although this ride will be a bumpy one, we will do our best to support you all the way through!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B92E35-2C59-4487-9C60-7211695E66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26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you as our partners and remain committed to improving our students experience. Please know that although this ride will be a bumpy one, we will do our best to support you all the way through.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2E35-2C59-4487-9C60-7211695E66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5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812E9-DE83-4835-941B-602F09614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78013-8B7D-42DC-8DAB-2737E2CBF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4CEA2-AA74-4D31-A36C-ED4FF8365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4BA86-D814-4CDB-8986-F5635DD95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129BE-CB5A-4C44-B06D-7560CB8A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2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D60EE-8826-4490-B93E-11EBC07C1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9C726-42E4-4B36-9DD2-5DFCCCF40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6E590-18F4-41F3-A81E-A3619A07C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2C5F9-4BC8-4180-82B2-4144BBCB2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70E1C-CD45-461F-AC74-8F530DC1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0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EA72D7-9636-4E47-A793-D84FFC672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5BA18-14E4-464B-B4A4-917FBABA1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41FFD-C262-4D12-9867-6DACFD08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85D7C-B39D-4B64-AA10-AE310FAA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7DB0D-99A6-4936-90D8-8DEE5DE7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7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7043B-4F8B-40F7-90E3-82E125988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57156-4651-4A3D-8D08-C76A9FC9B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85904-BFD2-4F28-91BA-C9E44EE5E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59824-0324-439A-9EB1-DBD8BF56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8E39A-122C-4611-9525-5E8F1D7A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5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7F037-7406-4512-8F0F-347F6D564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1B8B4-63EA-4F91-BF13-803939501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6463E-01F5-487A-9688-9D51FDAFB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155F9-9705-4DA2-9861-96E809F33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BC96B-20D7-406B-A026-B01177EA0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5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043DA-45C9-41CF-998A-D9260ABDE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D4E1A-5150-446F-8F01-6E507AA62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68175-A87E-4193-8004-E304BEDAF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5EA29-4D64-4D2E-A3C3-C7BA052F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9DACF-A031-4316-9BAA-077BBBFD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9FC62-7D46-4156-8A74-381C273B4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7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5F480-BD63-46F0-BDA7-2CBF5B23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8C638-0EB1-491F-ACEC-04D477B32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386DA-9929-45EA-8D70-CD1816B1A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C3253-16EA-4DC0-99B0-258129886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C8CFBD-CFA4-4BB6-8B0C-D82456405B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2F9AFC-AB9C-4B19-877A-B315D0FE5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5FFA3-F177-48F2-894E-2014DF0C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4E076E-325A-4607-8005-7A4238617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0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281F5-ACB7-487D-940D-03A555E53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B19AA7-96B7-4AA8-8E3F-8B26F315D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D124E-87DE-4BFE-8298-5A1E4065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F234C9-482B-4654-911C-2508FB43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9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9E911B-4945-434E-A4A6-C04E1B1D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322D46-E554-4783-8019-D0876F0CA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5FDAF-D5F3-47E8-B478-6EEAED76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4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AAD2-30A6-4530-BECF-1D1D1042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3C87B-BA37-4D78-8463-E4EAD687F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7387F-177F-44CE-B975-4BC568FA0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3B0B7-337F-439B-ACDD-7500F9150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A8F10-79C7-4DAD-B39A-7790BC62C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7883A-FED0-464E-B93A-E8CB31B52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2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E0B0-64C2-4D5F-AA79-F0909454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FEEA76-E1C9-4E0E-ADAA-F20BF0D35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650553-8A17-44DE-85BA-60F7489E0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CB14E-6F08-4916-B55C-C0ABF426A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9DE12-D4F2-4166-83FB-693C876DF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456E8-46DD-4EB4-8CC8-AAAABDAF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4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95CD37-C95F-4282-8A7B-F97B2F486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3275C-AE59-42F8-9E75-66B4ABFC9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F3545-0A50-48D3-9BF5-244714A6E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B1369-0F7D-46DA-9C77-6EC9A1BB522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74936-A258-4B0B-A631-D91ED1813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7B6A1-2B67-4200-BFD1-97742264F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3363D-1CBD-49C3-B48A-F8E123A5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2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eepngimg.com/png/21570-green-arrow-transparen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img.com/png/21570-green-arrow-transparen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eepngimg.com/png/21570-green-arrow-transparen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7DFCC-A7A0-4664-BA32-48D7B7284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096088"/>
            <a:ext cx="10475310" cy="2821156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500" b="1" dirty="0"/>
              <a:t>Student Information System (SIS) Upgrade </a:t>
            </a:r>
            <a:br>
              <a:rPr lang="en-US" sz="4500" b="1" dirty="0"/>
            </a:br>
            <a:r>
              <a:rPr lang="en-US" sz="4500" b="1" dirty="0">
                <a:solidFill>
                  <a:schemeClr val="accent1">
                    <a:lumMod val="75000"/>
                  </a:schemeClr>
                </a:solidFill>
              </a:rPr>
              <a:t>Status Update</a:t>
            </a:r>
            <a:endParaRPr lang="en-US" sz="4500" b="1" dirty="0">
              <a:solidFill>
                <a:schemeClr val="accent1">
                  <a:lumMod val="75000"/>
                </a:schemeClr>
              </a:solidFill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C3706-C65C-4BF7-99A3-1AACD31D8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4267"/>
            <a:ext cx="9144000" cy="12313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Academic Senate</a:t>
            </a:r>
          </a:p>
          <a:p>
            <a:r>
              <a:rPr lang="en-US" dirty="0"/>
              <a:t>September 2022</a:t>
            </a:r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66D577-A2C9-48CF-B852-9FFF396F14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865" y="155429"/>
            <a:ext cx="3892903" cy="188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6C94BC-AA70-4371-BB4C-5FA9E8A3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200513"/>
          </a:xfrm>
        </p:spPr>
        <p:txBody>
          <a:bodyPr anchor="b">
            <a:normAutofit/>
          </a:bodyPr>
          <a:lstStyle/>
          <a:p>
            <a:r>
              <a:rPr lang="en-US" sz="5400" b="1" dirty="0" smtClean="0"/>
              <a:t>System Maintenance</a:t>
            </a:r>
            <a:br>
              <a:rPr lang="en-US" sz="5400" b="1" dirty="0" smtClean="0"/>
            </a:br>
            <a:r>
              <a:rPr lang="en-US" sz="2400" b="1" dirty="0" smtClean="0"/>
              <a:t>Data Cleanup – underway now</a:t>
            </a:r>
            <a:endParaRPr lang="en-US" sz="2400" b="1" dirty="0">
              <a:cs typeface="Calibri Light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D727E-73B6-4AE9-A878-BA65560AD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554445"/>
            <a:ext cx="5470163" cy="3963117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buNone/>
            </a:pPr>
            <a:r>
              <a:rPr lang="en-US" sz="5000" dirty="0" smtClean="0">
                <a:cs typeface="Calibri" panose="020F0502020204030204"/>
              </a:rPr>
              <a:t>Student Data identified to be cleaned up to support current and future projects:</a:t>
            </a:r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Academic Programs </a:t>
            </a:r>
            <a:r>
              <a:rPr lang="en-US" sz="4300" dirty="0" smtClean="0"/>
              <a:t>(TOP</a:t>
            </a:r>
            <a:r>
              <a:rPr lang="en-US" sz="4300" dirty="0"/>
              <a:t>, CIP, Program </a:t>
            </a:r>
            <a:r>
              <a:rPr lang="en-US" sz="4300" dirty="0" err="1"/>
              <a:t>Reqs</a:t>
            </a:r>
            <a:r>
              <a:rPr lang="en-US" sz="4300" dirty="0" smtClean="0"/>
              <a:t>) (for CourseLeaf and FA)</a:t>
            </a:r>
            <a:endParaRPr lang="en-US" sz="4300" dirty="0"/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Prerequisites (for </a:t>
            </a:r>
            <a:r>
              <a:rPr lang="en-US" sz="4300" dirty="0" smtClean="0"/>
              <a:t>CourseLeaf</a:t>
            </a:r>
            <a:r>
              <a:rPr lang="en-US" sz="4300" dirty="0"/>
              <a:t>)</a:t>
            </a:r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External Transcript Data</a:t>
            </a:r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Student Codes (Student Type, Residency, Campus Org, Cohorts</a:t>
            </a:r>
            <a:r>
              <a:rPr lang="en-US" sz="4300" dirty="0" smtClean="0"/>
              <a:t>) (for FA)</a:t>
            </a:r>
            <a:endParaRPr lang="en-US" sz="4300" dirty="0"/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Residency </a:t>
            </a:r>
            <a:r>
              <a:rPr lang="en-US" sz="4300" dirty="0" smtClean="0"/>
              <a:t>Status (for FA)</a:t>
            </a:r>
            <a:endParaRPr lang="en-US" sz="4300" dirty="0"/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Institution (Other Colleges &amp; High Schools) </a:t>
            </a:r>
            <a:r>
              <a:rPr lang="en-US" sz="4300" dirty="0" smtClean="0"/>
              <a:t>(for CourseLeaf)</a:t>
            </a:r>
            <a:endParaRPr lang="en-US" sz="4300" dirty="0"/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Name Hierarchy - standardize for all processes and integrations</a:t>
            </a:r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Address Hierarchy - standardize for all processes and integrations</a:t>
            </a:r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Email Hierarchy - standardize for all processes and </a:t>
            </a:r>
            <a:r>
              <a:rPr lang="en-US" sz="4300" dirty="0" smtClean="0"/>
              <a:t>integrations</a:t>
            </a:r>
            <a:endParaRPr lang="en-US" sz="4300" dirty="0"/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Book/Course Material - list all materials and </a:t>
            </a:r>
            <a:r>
              <a:rPr lang="en-US" sz="4300" dirty="0" smtClean="0"/>
              <a:t>fees (for MIS)</a:t>
            </a:r>
            <a:endParaRPr lang="en-US" sz="4300" dirty="0"/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Academic Standing Calculation </a:t>
            </a:r>
            <a:r>
              <a:rPr lang="en-US" sz="4300" dirty="0" smtClean="0"/>
              <a:t>cleanup (for FA)</a:t>
            </a:r>
            <a:endParaRPr lang="en-US" sz="4300" dirty="0"/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Loss of CCPG </a:t>
            </a:r>
            <a:r>
              <a:rPr lang="en-US" sz="4300" dirty="0" smtClean="0"/>
              <a:t>cleanup (for FA)</a:t>
            </a:r>
            <a:endParaRPr lang="en-US" sz="4300" dirty="0"/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Enrollment Priority Assignment</a:t>
            </a:r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Cohort Tracking - correct cohorts based on best practices</a:t>
            </a:r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Campus Organizations (Athletes, etc.)</a:t>
            </a:r>
          </a:p>
          <a:p>
            <a:pPr marL="662940" indent="-571500">
              <a:spcBef>
                <a:spcPts val="600"/>
              </a:spcBef>
            </a:pPr>
            <a:r>
              <a:rPr lang="en-US" sz="4300" dirty="0"/>
              <a:t>Nat. Student Clearinghouse Enrollment Submissions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98F95D-7844-492F-9558-71D80A511C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98316"/>
            <a:ext cx="3995928" cy="1938026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C7AC7600-58D1-5C65-9CA8-C1C13E785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802099" y="329184"/>
            <a:ext cx="2119410" cy="161605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93D727E-73B6-4AE9-A878-BA65560AD4E2}"/>
              </a:ext>
            </a:extLst>
          </p:cNvPr>
          <p:cNvSpPr txBox="1">
            <a:spLocks/>
          </p:cNvSpPr>
          <p:nvPr/>
        </p:nvSpPr>
        <p:spPr>
          <a:xfrm>
            <a:off x="6742632" y="2503573"/>
            <a:ext cx="5206847" cy="30084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cs typeface="Calibri" panose="020F0502020204030204"/>
              </a:rPr>
              <a:t>Colleague Data Refresh:</a:t>
            </a:r>
          </a:p>
          <a:p>
            <a:r>
              <a:rPr lang="en-US" sz="1400" dirty="0" smtClean="0"/>
              <a:t>Data </a:t>
            </a:r>
            <a:r>
              <a:rPr lang="en-US" sz="1400" dirty="0"/>
              <a:t>Compliance</a:t>
            </a:r>
          </a:p>
          <a:p>
            <a:r>
              <a:rPr lang="en-US" sz="1400" dirty="0" smtClean="0"/>
              <a:t>Customizations </a:t>
            </a:r>
            <a:r>
              <a:rPr lang="en-US" sz="1400" dirty="0"/>
              <a:t>Minimized</a:t>
            </a:r>
          </a:p>
          <a:p>
            <a:r>
              <a:rPr lang="en-US" sz="1400" dirty="0" smtClean="0"/>
              <a:t>Business </a:t>
            </a:r>
            <a:r>
              <a:rPr lang="en-US" sz="1400" dirty="0"/>
              <a:t>Process Changes</a:t>
            </a:r>
          </a:p>
          <a:p>
            <a:r>
              <a:rPr lang="en-US" sz="1400" dirty="0" smtClean="0"/>
              <a:t>Integrations</a:t>
            </a:r>
            <a:endParaRPr lang="en-US" sz="1400" dirty="0"/>
          </a:p>
          <a:p>
            <a:r>
              <a:rPr lang="en-US" sz="1400" dirty="0" err="1" smtClean="0"/>
              <a:t>Savelist</a:t>
            </a:r>
            <a:r>
              <a:rPr lang="en-US" sz="1400" dirty="0"/>
              <a:t>, Query &amp; Code Rewrite</a:t>
            </a:r>
          </a:p>
          <a:p>
            <a:r>
              <a:rPr lang="en-US" sz="1400" dirty="0" smtClean="0"/>
              <a:t>Move </a:t>
            </a:r>
            <a:r>
              <a:rPr lang="en-US" sz="1400" dirty="0"/>
              <a:t>Database from </a:t>
            </a:r>
            <a:r>
              <a:rPr lang="en-US" sz="1400" dirty="0" err="1"/>
              <a:t>Unidata</a:t>
            </a:r>
            <a:r>
              <a:rPr lang="en-US" sz="1400" dirty="0"/>
              <a:t> to SQL</a:t>
            </a:r>
          </a:p>
          <a:p>
            <a:r>
              <a:rPr lang="en-US" sz="1400" dirty="0" smtClean="0"/>
              <a:t>ID </a:t>
            </a:r>
            <a:r>
              <a:rPr lang="en-US" sz="1400" dirty="0" err="1"/>
              <a:t>Mgmt</a:t>
            </a:r>
            <a:r>
              <a:rPr lang="en-US" sz="1400" dirty="0"/>
              <a:t>/Acct Provisioning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 smtClean="0">
                <a:cs typeface="Calibri" panose="020F0502020204030204"/>
              </a:rPr>
              <a:t/>
            </a:r>
            <a:br>
              <a:rPr lang="en-US" sz="5000" dirty="0" smtClean="0">
                <a:cs typeface="Calibri" panose="020F0502020204030204"/>
              </a:rPr>
            </a:br>
            <a:endParaRPr lang="en-US" sz="5000" dirty="0" smtClean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170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E41B1C-2EAA-4E58-B47F-455E6D096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210" y="1490663"/>
            <a:ext cx="75819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50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Questions and Feedback!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954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  <p:pic>
        <p:nvPicPr>
          <p:cNvPr id="6" name="Picture 5" descr="What is Facebook Fan Friday? - Ask Leo!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29" y="2310481"/>
            <a:ext cx="3628524" cy="290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7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9585F-684C-4BD3-A6A6-BFEFFF852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Overview</a:t>
            </a:r>
            <a:endParaRPr lang="en-US" b="1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DBE41-BFD6-4829-A06C-A0D0DE797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Improve the Student Information System (SIS)</a:t>
            </a:r>
          </a:p>
          <a:p>
            <a:pPr marL="971550" lvl="1" indent="-514350">
              <a:lnSpc>
                <a:spcPct val="300000"/>
              </a:lnSpc>
              <a:buFont typeface="+mj-lt"/>
              <a:buAutoNum type="arabicPeriod"/>
            </a:pPr>
            <a:r>
              <a:rPr lang="en-US" sz="2000" dirty="0"/>
              <a:t>Move off </a:t>
            </a:r>
            <a:r>
              <a:rPr lang="en-US" sz="2000" dirty="0" err="1"/>
              <a:t>WebAdvisor</a:t>
            </a:r>
            <a:endParaRPr lang="en-US" sz="2000" dirty="0">
              <a:cs typeface="Calibri"/>
            </a:endParaRPr>
          </a:p>
          <a:p>
            <a:pPr marL="971550" lvl="1" indent="-514350">
              <a:lnSpc>
                <a:spcPct val="300000"/>
              </a:lnSpc>
              <a:buFont typeface="+mj-lt"/>
              <a:buAutoNum type="arabicPeriod"/>
            </a:pPr>
            <a:r>
              <a:rPr lang="en-US" sz="2000" dirty="0"/>
              <a:t>Adopt full functionality of Colleague Self-Service </a:t>
            </a:r>
            <a:endParaRPr lang="en-US" sz="2000" dirty="0">
              <a:cs typeface="Calibri"/>
            </a:endParaRPr>
          </a:p>
          <a:p>
            <a:pPr marL="971550" lvl="1" indent="-514350">
              <a:lnSpc>
                <a:spcPct val="300000"/>
              </a:lnSpc>
              <a:buAutoNum type="arabicPeriod"/>
            </a:pPr>
            <a:r>
              <a:rPr lang="en-US" sz="2000" dirty="0"/>
              <a:t>Implement the Experience Portal</a:t>
            </a:r>
            <a:endParaRPr lang="en-US" sz="2000" dirty="0">
              <a:cs typeface="Calibri"/>
            </a:endParaRPr>
          </a:p>
          <a:p>
            <a:pPr marL="971550" lvl="1" indent="-514350">
              <a:lnSpc>
                <a:spcPct val="300000"/>
              </a:lnSpc>
              <a:buAutoNum type="arabicPeriod"/>
            </a:pPr>
            <a:r>
              <a:rPr lang="en-US" sz="2000" dirty="0">
                <a:cs typeface="Calibri"/>
              </a:rPr>
              <a:t>System Maintenance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1499F5-3A13-4A36-9264-A4C1DF4E99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7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F8FB03-DB16-4E74-B31E-61802C2DC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 dirty="0"/>
              <a:t>Getting</a:t>
            </a:r>
            <a:r>
              <a:rPr lang="en-US" sz="5000" b="1" dirty="0" smtClean="0"/>
              <a:t> </a:t>
            </a:r>
            <a:r>
              <a:rPr lang="en-US" sz="5400" b="1" dirty="0"/>
              <a:t>Off Web Advisor</a:t>
            </a:r>
            <a:r>
              <a:rPr lang="en-US" sz="5000" b="1" dirty="0"/>
              <a:t/>
            </a:r>
            <a:br>
              <a:rPr lang="en-US" sz="5000" b="1" dirty="0"/>
            </a:br>
            <a:r>
              <a:rPr lang="en-US" sz="2400" b="1" dirty="0" smtClean="0"/>
              <a:t>For Students</a:t>
            </a:r>
            <a:r>
              <a:rPr lang="en-US" sz="2400" b="1" dirty="0"/>
              <a:t> </a:t>
            </a:r>
            <a:endParaRPr lang="en-US" sz="2400" b="1" dirty="0">
              <a:cs typeface="Calibri Light"/>
            </a:endParaRP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BA2C0-EDA8-41A1-B467-C8AECBAA3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3"/>
            <a:ext cx="6894576" cy="38939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/>
              <a:t>Accomplished - </a:t>
            </a:r>
            <a:r>
              <a:rPr lang="en-US" sz="2200" dirty="0" smtClean="0"/>
              <a:t>already </a:t>
            </a:r>
            <a:r>
              <a:rPr lang="en-US" sz="2200" dirty="0"/>
              <a:t>available in Self Service</a:t>
            </a:r>
          </a:p>
          <a:p>
            <a:pPr lvl="1"/>
            <a:r>
              <a:rPr lang="en-US" sz="1800" dirty="0" smtClean="0"/>
              <a:t>Class Schedule</a:t>
            </a:r>
          </a:p>
          <a:p>
            <a:pPr lvl="1"/>
            <a:r>
              <a:rPr lang="en-US" sz="1800" dirty="0" smtClean="0"/>
              <a:t>Registration</a:t>
            </a:r>
          </a:p>
          <a:p>
            <a:pPr lvl="1"/>
            <a:endParaRPr lang="en-US" sz="1800" dirty="0" smtClean="0"/>
          </a:p>
          <a:p>
            <a:r>
              <a:rPr lang="en-US" sz="2200" dirty="0"/>
              <a:t>Remaining functionality to add to Self Service</a:t>
            </a:r>
          </a:p>
          <a:p>
            <a:pPr lvl="1"/>
            <a:r>
              <a:rPr lang="en-US" sz="1800" dirty="0" smtClean="0"/>
              <a:t>Link to Financial Aid (SAM) System without the need to log in again</a:t>
            </a:r>
          </a:p>
          <a:p>
            <a:pPr lvl="1"/>
            <a:r>
              <a:rPr lang="en-US" sz="1800" dirty="0" smtClean="0"/>
              <a:t>Link to Online Orientation</a:t>
            </a:r>
          </a:p>
          <a:p>
            <a:pPr lvl="1"/>
            <a:r>
              <a:rPr lang="en-US" sz="1800" dirty="0" smtClean="0"/>
              <a:t>Link to My text Books</a:t>
            </a:r>
            <a:endParaRPr lang="en-US" sz="18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>
              <a:cs typeface="Calibri"/>
            </a:endParaRPr>
          </a:p>
        </p:txBody>
      </p:sp>
      <p:pic>
        <p:nvPicPr>
          <p:cNvPr id="8" name="Picture 8" descr="Check Correct Mark · Free vector graphic on Pixabay">
            <a:extLst>
              <a:ext uri="{FF2B5EF4-FFF2-40B4-BE49-F238E27FC236}">
                <a16:creationId xmlns:a16="http://schemas.microsoft.com/office/drawing/2014/main" id="{57BADF36-C45F-B5BF-D31C-E5696B648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7374" y="1063830"/>
            <a:ext cx="1642793" cy="16427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0DB3BC2-0867-4860-B02A-F1B101C3A4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98316"/>
            <a:ext cx="3995928" cy="193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3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F8FB03-DB16-4E74-B31E-61802C2DC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 dirty="0"/>
              <a:t>Getting</a:t>
            </a:r>
            <a:r>
              <a:rPr lang="en-US" sz="5400" b="1" dirty="0"/>
              <a:t> Off Web Advisor</a:t>
            </a:r>
            <a:r>
              <a:rPr lang="en-US" sz="5000" b="1" dirty="0"/>
              <a:t/>
            </a:r>
            <a:br>
              <a:rPr lang="en-US" sz="5000" b="1" dirty="0"/>
            </a:br>
            <a:r>
              <a:rPr lang="en-US" sz="2400" b="1" dirty="0" smtClean="0"/>
              <a:t>For Students</a:t>
            </a:r>
            <a:r>
              <a:rPr lang="en-US" sz="2400" b="1" dirty="0"/>
              <a:t> </a:t>
            </a:r>
            <a:r>
              <a:rPr lang="en-US" sz="2400" b="1" dirty="0" smtClean="0"/>
              <a:t> - Status</a:t>
            </a:r>
            <a:endParaRPr lang="en-US" sz="2400" b="1" dirty="0">
              <a:cs typeface="Calibri Light"/>
            </a:endParaRP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BA2C0-EDA8-41A1-B467-C8AECBAA3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3"/>
            <a:ext cx="6894576" cy="38939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smtClean="0"/>
              <a:t>Potential solutions identified and implementation strategy being worked out now</a:t>
            </a:r>
          </a:p>
          <a:p>
            <a:r>
              <a:rPr lang="en-US" sz="2000" dirty="0" smtClean="0"/>
              <a:t>If testing proves successful, this phase could be completed by mid-October</a:t>
            </a:r>
          </a:p>
          <a:p>
            <a:r>
              <a:rPr lang="en-US" sz="2000" dirty="0" smtClean="0"/>
              <a:t>If alternate solutions are required, this could delay the Go-Live date</a:t>
            </a:r>
          </a:p>
          <a:p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DB3BC2-0867-4860-B02A-F1B101C3A4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98316"/>
            <a:ext cx="3995928" cy="1938026"/>
          </a:xfrm>
          <a:prstGeom prst="rect">
            <a:avLst/>
          </a:prstGeom>
        </p:spPr>
      </p:pic>
      <p:pic>
        <p:nvPicPr>
          <p:cNvPr id="9" name="Picture 8" descr="Check Correct Mark · Free vector graphic on Pixabay">
            <a:extLst>
              <a:ext uri="{FF2B5EF4-FFF2-40B4-BE49-F238E27FC236}">
                <a16:creationId xmlns:a16="http://schemas.microsoft.com/office/drawing/2014/main" id="{57BADF36-C45F-B5BF-D31C-E5696B6480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374" y="1063830"/>
            <a:ext cx="1642793" cy="164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1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6C94BC-AA70-4371-BB4C-5FA9E8A3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 dirty="0" smtClean="0"/>
              <a:t>Getting Off Web Advisor</a:t>
            </a:r>
            <a:r>
              <a:rPr lang="en-US" sz="5400" b="1" dirty="0">
                <a:ea typeface="+mj-lt"/>
                <a:cs typeface="+mj-lt"/>
              </a:rPr>
              <a:t/>
            </a:r>
            <a:br>
              <a:rPr lang="en-US" sz="5400" b="1" dirty="0">
                <a:ea typeface="+mj-lt"/>
                <a:cs typeface="+mj-lt"/>
              </a:rPr>
            </a:br>
            <a:r>
              <a:rPr lang="en-US" sz="2400" b="1" dirty="0" smtClean="0">
                <a:ea typeface="+mj-lt"/>
                <a:cs typeface="+mj-lt"/>
              </a:rPr>
              <a:t>Student </a:t>
            </a:r>
            <a:r>
              <a:rPr lang="en-US" sz="2400" b="1" dirty="0">
                <a:ea typeface="+mj-lt"/>
                <a:cs typeface="+mj-lt"/>
              </a:rPr>
              <a:t>- </a:t>
            </a:r>
            <a:r>
              <a:rPr lang="en-US" sz="2400" b="1" dirty="0" smtClean="0">
                <a:ea typeface="+mj-lt"/>
                <a:cs typeface="+mj-lt"/>
              </a:rPr>
              <a:t>Go Live Roll Out Plan</a:t>
            </a:r>
            <a:endParaRPr lang="en-US" sz="2400" b="1" dirty="0">
              <a:cs typeface="Calibri Light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D727E-73B6-4AE9-A878-BA65560AD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smtClean="0">
                <a:cs typeface="Calibri"/>
              </a:rPr>
              <a:t>Create </a:t>
            </a:r>
            <a:r>
              <a:rPr lang="en-US" sz="2200" dirty="0">
                <a:cs typeface="Calibri"/>
              </a:rPr>
              <a:t>training materials and messaging</a:t>
            </a:r>
          </a:p>
          <a:p>
            <a:pPr lvl="1"/>
            <a:r>
              <a:rPr lang="en-US" sz="1800" dirty="0">
                <a:cs typeface="Calibri"/>
              </a:rPr>
              <a:t>Update websites and emails</a:t>
            </a:r>
          </a:p>
          <a:p>
            <a:r>
              <a:rPr lang="en-US" sz="2200" dirty="0" smtClean="0"/>
              <a:t>Communicate change to Management, Faculty and Staff</a:t>
            </a:r>
          </a:p>
          <a:p>
            <a:r>
              <a:rPr lang="en-US" sz="2200" dirty="0" smtClean="0"/>
              <a:t>Send email notification to all active students and applicants</a:t>
            </a:r>
            <a:endParaRPr lang="en-US" sz="2200" dirty="0">
              <a:cs typeface="Calibri"/>
            </a:endParaRPr>
          </a:p>
          <a:p>
            <a:r>
              <a:rPr lang="en-US" sz="2200" dirty="0" smtClean="0">
                <a:cs typeface="Calibri"/>
              </a:rPr>
              <a:t>Go </a:t>
            </a:r>
            <a:r>
              <a:rPr lang="en-US" sz="2200" dirty="0">
                <a:cs typeface="Calibri"/>
              </a:rPr>
              <a:t>Live on Self Service</a:t>
            </a:r>
          </a:p>
          <a:p>
            <a:r>
              <a:rPr lang="en-US" sz="2200" dirty="0"/>
              <a:t>Turn off access to Web Advisor</a:t>
            </a:r>
          </a:p>
          <a:p>
            <a:r>
              <a:rPr lang="en-US" sz="2200" dirty="0" smtClean="0">
                <a:cs typeface="Calibri"/>
              </a:rPr>
              <a:t>Target </a:t>
            </a:r>
            <a:r>
              <a:rPr lang="en-US" sz="2200" dirty="0">
                <a:cs typeface="Calibri"/>
              </a:rPr>
              <a:t>Completion:  </a:t>
            </a:r>
            <a:r>
              <a:rPr lang="en-US" sz="2200" dirty="0">
                <a:solidFill>
                  <a:srgbClr val="FF0000"/>
                </a:solidFill>
                <a:cs typeface="Calibri" panose="020F0502020204030204"/>
              </a:rPr>
              <a:t>December </a:t>
            </a:r>
            <a:r>
              <a:rPr lang="en-US" sz="2200" dirty="0" smtClean="0">
                <a:solidFill>
                  <a:srgbClr val="FF0000"/>
                </a:solidFill>
                <a:cs typeface="Calibri" panose="020F0502020204030204"/>
              </a:rPr>
              <a:t>2022</a:t>
            </a:r>
            <a:endParaRPr lang="en-US" sz="2200" dirty="0">
              <a:solidFill>
                <a:srgbClr val="FF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sz="2200" dirty="0">
              <a:cs typeface="Calibri" panose="020F0502020204030204"/>
            </a:endParaRP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>
              <a:cs typeface="Calibri" panose="020F0502020204030204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7AC7600-58D1-5C65-9CA8-C1C13E785E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59691" y="1143839"/>
            <a:ext cx="2119410" cy="16160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98F95D-7844-492F-9558-71D80A511C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98316"/>
            <a:ext cx="3995928" cy="193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8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F8FB03-DB16-4E74-B31E-61802C2DC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 dirty="0"/>
              <a:t>Getting</a:t>
            </a:r>
            <a:r>
              <a:rPr lang="en-US" sz="5400" b="1" dirty="0"/>
              <a:t> Off Web Advisor</a:t>
            </a:r>
            <a:r>
              <a:rPr lang="en-US" sz="5000" b="1" dirty="0"/>
              <a:t/>
            </a:r>
            <a:br>
              <a:rPr lang="en-US" sz="5000" b="1" dirty="0"/>
            </a:br>
            <a:r>
              <a:rPr lang="en-US" sz="2400" b="1" dirty="0" smtClean="0"/>
              <a:t>For Faculty</a:t>
            </a:r>
            <a:endParaRPr lang="en-US" sz="2400" b="1" dirty="0">
              <a:cs typeface="Calibri Light"/>
            </a:endParaRP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BA2C0-EDA8-41A1-B467-C8AECBAA3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3"/>
            <a:ext cx="6894576" cy="41513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/>
              <a:t>Accomplished – already available in Self Service</a:t>
            </a:r>
          </a:p>
          <a:p>
            <a:pPr lvl="1"/>
            <a:r>
              <a:rPr lang="en-US" sz="1800" dirty="0" smtClean="0"/>
              <a:t>Class </a:t>
            </a:r>
            <a:r>
              <a:rPr lang="en-US" sz="1800" dirty="0"/>
              <a:t>Roster</a:t>
            </a:r>
          </a:p>
          <a:p>
            <a:pPr lvl="1"/>
            <a:r>
              <a:rPr lang="en-US" sz="1800" dirty="0"/>
              <a:t>Grade Roster</a:t>
            </a:r>
          </a:p>
          <a:p>
            <a:pPr lvl="1"/>
            <a:r>
              <a:rPr lang="en-US" sz="1800" dirty="0"/>
              <a:t>Permissions</a:t>
            </a:r>
          </a:p>
          <a:p>
            <a:pPr lvl="1"/>
            <a:r>
              <a:rPr lang="en-US" sz="1800" dirty="0" smtClean="0"/>
              <a:t>Waitlist</a:t>
            </a:r>
          </a:p>
          <a:p>
            <a:pPr lvl="1"/>
            <a:endParaRPr lang="en-US" sz="1800" dirty="0" smtClean="0"/>
          </a:p>
          <a:p>
            <a:pPr>
              <a:lnSpc>
                <a:spcPct val="100000"/>
              </a:lnSpc>
            </a:pPr>
            <a:r>
              <a:rPr lang="en-US" sz="2200" dirty="0"/>
              <a:t>Remaining Rosters to add to Self Service</a:t>
            </a:r>
          </a:p>
          <a:p>
            <a:pPr lvl="1"/>
            <a:r>
              <a:rPr lang="en-US" sz="1800" dirty="0" smtClean="0"/>
              <a:t>Attendance</a:t>
            </a:r>
          </a:p>
          <a:p>
            <a:pPr lvl="1"/>
            <a:r>
              <a:rPr lang="en-US" sz="1800" dirty="0" smtClean="0"/>
              <a:t>Census</a:t>
            </a:r>
          </a:p>
          <a:p>
            <a:pPr lvl="1"/>
            <a:r>
              <a:rPr lang="en-US" sz="1800" dirty="0" smtClean="0"/>
              <a:t>Drops</a:t>
            </a:r>
            <a:endParaRPr lang="en-US" sz="1800" dirty="0"/>
          </a:p>
          <a:p>
            <a:endParaRPr lang="en-US" sz="2000" dirty="0"/>
          </a:p>
          <a:p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DB3BC2-0867-4860-B02A-F1B101C3A4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98316"/>
            <a:ext cx="3995928" cy="1938026"/>
          </a:xfrm>
          <a:prstGeom prst="rect">
            <a:avLst/>
          </a:prstGeom>
        </p:spPr>
      </p:pic>
      <p:pic>
        <p:nvPicPr>
          <p:cNvPr id="9" name="Picture 8" descr="Check Correct Mark · Free vector graphic on Pixabay">
            <a:extLst>
              <a:ext uri="{FF2B5EF4-FFF2-40B4-BE49-F238E27FC236}">
                <a16:creationId xmlns:a16="http://schemas.microsoft.com/office/drawing/2014/main" id="{57BADF36-C45F-B5BF-D31C-E5696B6480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374" y="1063830"/>
            <a:ext cx="1642793" cy="164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F8FB03-DB16-4E74-B31E-61802C2DC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 dirty="0"/>
              <a:t>Getting</a:t>
            </a:r>
            <a:r>
              <a:rPr lang="en-US" sz="5000" b="1" dirty="0" smtClean="0"/>
              <a:t> </a:t>
            </a:r>
            <a:r>
              <a:rPr lang="en-US" sz="5400" b="1" dirty="0"/>
              <a:t>Off Web Advisor</a:t>
            </a:r>
            <a:r>
              <a:rPr lang="en-US" sz="5000" b="1" dirty="0"/>
              <a:t/>
            </a:r>
            <a:br>
              <a:rPr lang="en-US" sz="5000" b="1" dirty="0"/>
            </a:br>
            <a:r>
              <a:rPr lang="en-US" sz="2400" b="1" dirty="0" smtClean="0"/>
              <a:t>For Faculty - Status</a:t>
            </a:r>
            <a:endParaRPr lang="en-US" sz="2400" b="1" dirty="0">
              <a:cs typeface="Calibri Light"/>
            </a:endParaRP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BA2C0-EDA8-41A1-B467-C8AECBAA3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3"/>
            <a:ext cx="6894576" cy="41513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smtClean="0"/>
              <a:t>Change </a:t>
            </a:r>
            <a:r>
              <a:rPr lang="en-US" sz="2200" dirty="0"/>
              <a:t>to Attendance Roster business practice </a:t>
            </a:r>
            <a:r>
              <a:rPr lang="en-US" sz="2200" dirty="0" smtClean="0"/>
              <a:t>being implemented</a:t>
            </a:r>
            <a:endParaRPr lang="en-US" sz="2200" dirty="0"/>
          </a:p>
          <a:p>
            <a:r>
              <a:rPr lang="en-US" sz="2200" dirty="0"/>
              <a:t>Solution for Drop Roster process </a:t>
            </a:r>
            <a:r>
              <a:rPr lang="en-US" sz="2200" dirty="0" smtClean="0"/>
              <a:t>in testing</a:t>
            </a:r>
            <a:endParaRPr lang="en-US" sz="2200" dirty="0"/>
          </a:p>
          <a:p>
            <a:r>
              <a:rPr lang="en-US" sz="2200" dirty="0"/>
              <a:t>If new Attendance Roster and Drop Roster processes are successfully tested, this phase could be completed by </a:t>
            </a:r>
            <a:r>
              <a:rPr lang="en-US" sz="2200" dirty="0" smtClean="0"/>
              <a:t>mid-October</a:t>
            </a:r>
          </a:p>
          <a:p>
            <a:r>
              <a:rPr lang="en-US" sz="2200" dirty="0" smtClean="0"/>
              <a:t>If alternate solutions are required, this could delay the Go-Live date</a:t>
            </a:r>
            <a:endParaRPr lang="en-US" sz="2200" dirty="0"/>
          </a:p>
          <a:p>
            <a:pPr lvl="1"/>
            <a:endParaRPr lang="en-US" sz="1200" dirty="0"/>
          </a:p>
          <a:p>
            <a:endParaRPr lang="en-US" sz="2000" dirty="0"/>
          </a:p>
          <a:p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DB3BC2-0867-4860-B02A-F1B101C3A4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98316"/>
            <a:ext cx="3995928" cy="1938026"/>
          </a:xfrm>
          <a:prstGeom prst="rect">
            <a:avLst/>
          </a:prstGeom>
        </p:spPr>
      </p:pic>
      <p:pic>
        <p:nvPicPr>
          <p:cNvPr id="9" name="Picture 8" descr="Check Correct Mark · Free vector graphic on Pixabay">
            <a:extLst>
              <a:ext uri="{FF2B5EF4-FFF2-40B4-BE49-F238E27FC236}">
                <a16:creationId xmlns:a16="http://schemas.microsoft.com/office/drawing/2014/main" id="{57BADF36-C45F-B5BF-D31C-E5696B6480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374" y="1063830"/>
            <a:ext cx="1642793" cy="164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6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6C94BC-AA70-4371-BB4C-5FA9E8A3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 dirty="0" smtClean="0"/>
              <a:t>Getting Off Web Advisor</a:t>
            </a:r>
            <a:r>
              <a:rPr lang="en-US" sz="5400" b="1" dirty="0">
                <a:ea typeface="+mj-lt"/>
                <a:cs typeface="+mj-lt"/>
              </a:rPr>
              <a:t/>
            </a:r>
            <a:br>
              <a:rPr lang="en-US" sz="5400" b="1" dirty="0">
                <a:ea typeface="+mj-lt"/>
                <a:cs typeface="+mj-lt"/>
              </a:rPr>
            </a:br>
            <a:r>
              <a:rPr lang="en-US" sz="2400" b="1" dirty="0">
                <a:ea typeface="+mj-lt"/>
                <a:cs typeface="+mj-lt"/>
              </a:rPr>
              <a:t>Faculty - </a:t>
            </a:r>
            <a:r>
              <a:rPr lang="en-US" sz="2400" b="1" dirty="0" smtClean="0">
                <a:ea typeface="+mj-lt"/>
                <a:cs typeface="+mj-lt"/>
              </a:rPr>
              <a:t>Go Live Roll Out Plan</a:t>
            </a:r>
            <a:endParaRPr lang="en-US" sz="2400" b="1" dirty="0">
              <a:cs typeface="Calibri Light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D727E-73B6-4AE9-A878-BA65560AD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>
                <a:cs typeface="Calibri"/>
              </a:rPr>
              <a:t>Create training materials and messaging</a:t>
            </a:r>
          </a:p>
          <a:p>
            <a:pPr lvl="1"/>
            <a:r>
              <a:rPr lang="en-US" sz="1900" dirty="0">
                <a:cs typeface="Calibri"/>
              </a:rPr>
              <a:t>Update websites and emails</a:t>
            </a:r>
          </a:p>
          <a:p>
            <a:r>
              <a:rPr lang="en-US" sz="2400" dirty="0">
                <a:cs typeface="Calibri"/>
              </a:rPr>
              <a:t>Communicate change to Faculty</a:t>
            </a:r>
          </a:p>
          <a:p>
            <a:r>
              <a:rPr lang="en-US" sz="2400" dirty="0">
                <a:cs typeface="Calibri"/>
              </a:rPr>
              <a:t>Provide Training to Faculty on new processes:</a:t>
            </a:r>
          </a:p>
          <a:p>
            <a:pPr lvl="1"/>
            <a:r>
              <a:rPr lang="en-US" sz="1900" dirty="0">
                <a:cs typeface="Calibri"/>
              </a:rPr>
              <a:t>Positive Attendance </a:t>
            </a:r>
          </a:p>
          <a:p>
            <a:pPr lvl="1"/>
            <a:r>
              <a:rPr lang="en-US" sz="1900" dirty="0">
                <a:cs typeface="Calibri"/>
              </a:rPr>
              <a:t>Census Rosters</a:t>
            </a:r>
          </a:p>
          <a:p>
            <a:pPr lvl="1"/>
            <a:r>
              <a:rPr lang="en-US" sz="1900" dirty="0">
                <a:cs typeface="Calibri"/>
              </a:rPr>
              <a:t>Drop Rosters</a:t>
            </a:r>
          </a:p>
          <a:p>
            <a:r>
              <a:rPr lang="en-US" sz="2400" dirty="0">
                <a:cs typeface="Calibri"/>
              </a:rPr>
              <a:t>Go Live on Self Service</a:t>
            </a:r>
          </a:p>
          <a:p>
            <a:r>
              <a:rPr lang="en-US" sz="2400" dirty="0">
                <a:cs typeface="Calibri"/>
              </a:rPr>
              <a:t>Turn off access to Web Advisor</a:t>
            </a:r>
          </a:p>
          <a:p>
            <a:r>
              <a:rPr lang="en-US" sz="2400" dirty="0">
                <a:cs typeface="Calibri"/>
              </a:rPr>
              <a:t>Target Completion:  </a:t>
            </a:r>
            <a:r>
              <a:rPr lang="en-US" sz="2400" dirty="0">
                <a:solidFill>
                  <a:srgbClr val="FF0000"/>
                </a:solidFill>
                <a:cs typeface="Calibri"/>
              </a:rPr>
              <a:t>December 2022</a:t>
            </a:r>
          </a:p>
          <a:p>
            <a:pPr marL="0" indent="0">
              <a:buNone/>
            </a:pPr>
            <a:endParaRPr lang="en-US" sz="2200" dirty="0">
              <a:cs typeface="Calibri" panose="020F0502020204030204"/>
            </a:endParaRP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>
              <a:cs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98F95D-7844-492F-9558-71D80A511C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98316"/>
            <a:ext cx="3995928" cy="1938026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C7AC7600-58D1-5C65-9CA8-C1C13E785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859691" y="1143839"/>
            <a:ext cx="2119410" cy="16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86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98F95D-7844-492F-9558-71D80A511C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740" y="4528516"/>
            <a:ext cx="3995928" cy="1938026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71417022"/>
              </p:ext>
            </p:extLst>
          </p:nvPr>
        </p:nvGraphicFramePr>
        <p:xfrm>
          <a:off x="-349250" y="-939799"/>
          <a:ext cx="10528300" cy="756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1850" y="393700"/>
            <a:ext cx="10528300" cy="9921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dirty="0"/>
              <a:t>Major Projects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2101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513927DEC6548A5F3CB1EC21177FB" ma:contentTypeVersion="14" ma:contentTypeDescription="Create a new document." ma:contentTypeScope="" ma:versionID="bd5ac1d47c72dcfc59fc138606f2642f">
  <xsd:schema xmlns:xsd="http://www.w3.org/2001/XMLSchema" xmlns:xs="http://www.w3.org/2001/XMLSchema" xmlns:p="http://schemas.microsoft.com/office/2006/metadata/properties" xmlns:ns3="804414a0-717f-4693-a9fd-c006892338eb" xmlns:ns4="ff64811d-eb4e-41b9-bacf-afa91a53a4ab" targetNamespace="http://schemas.microsoft.com/office/2006/metadata/properties" ma:root="true" ma:fieldsID="8eab6369ce137750e15dc400b139732c" ns3:_="" ns4:_="">
    <xsd:import namespace="804414a0-717f-4693-a9fd-c006892338eb"/>
    <xsd:import namespace="ff64811d-eb4e-41b9-bacf-afa91a53a4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414a0-717f-4693-a9fd-c00689233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64811d-eb4e-41b9-bacf-afa91a53a4a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4015A4-8341-4115-A6A9-981A161CF3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5C6999-2B25-4658-AE47-133AF8F1DD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4414a0-717f-4693-a9fd-c006892338eb"/>
    <ds:schemaRef ds:uri="ff64811d-eb4e-41b9-bacf-afa91a53a4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9224EE-0ED3-4BB1-B417-9977C147C82E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ff64811d-eb4e-41b9-bacf-afa91a53a4ab"/>
    <ds:schemaRef ds:uri="804414a0-717f-4693-a9fd-c006892338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9659</TotalTime>
  <Words>894</Words>
  <Application>Microsoft Office PowerPoint</Application>
  <PresentationFormat>Widescreen</PresentationFormat>
  <Paragraphs>129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 Student Information System (SIS) Upgrade  Status Update</vt:lpstr>
      <vt:lpstr>Project Overview</vt:lpstr>
      <vt:lpstr>Getting Off Web Advisor For Students </vt:lpstr>
      <vt:lpstr>Getting Off Web Advisor For Students  - Status</vt:lpstr>
      <vt:lpstr>Getting Off Web Advisor Student - Go Live Roll Out Plan</vt:lpstr>
      <vt:lpstr>Getting Off Web Advisor For Faculty</vt:lpstr>
      <vt:lpstr>Getting Off Web Advisor For Faculty - Status</vt:lpstr>
      <vt:lpstr>Getting Off Web Advisor Faculty - Go Live Roll Out Plan</vt:lpstr>
      <vt:lpstr>Major Projects</vt:lpstr>
      <vt:lpstr>System Maintenance Data Cleanup – underway now</vt:lpstr>
      <vt:lpstr>PowerPoint Presentation</vt:lpstr>
      <vt:lpstr>Questions and Feedback!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Information System (SIS) Upgrade—Faculty Rosters</dc:title>
  <dc:creator>Barbara Gallego</dc:creator>
  <cp:lastModifiedBy>Wayne Branker</cp:lastModifiedBy>
  <cp:revision>240</cp:revision>
  <dcterms:created xsi:type="dcterms:W3CDTF">2022-03-07T20:28:38Z</dcterms:created>
  <dcterms:modified xsi:type="dcterms:W3CDTF">2022-09-17T19:42:07Z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0x0101009DD513927DEC6548A5F3CB1EC21177FB</vt:lpwstr>
  </property>
</Properties>
</file>