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56" r:id="rId2"/>
    <p:sldId id="261" r:id="rId3"/>
    <p:sldId id="264" r:id="rId4"/>
    <p:sldId id="262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B4A77-5505-5E2E-1425-F0EB320B8654}" v="76" dt="2022-10-11T18:47:45.595"/>
    <p1510:client id="{ADC0FBF9-025E-7D61-BA32-7959401A3628}" v="53" dt="2022-10-11T18:38:19.193"/>
    <p1510:client id="{DD4EA50C-3503-A39C-6E38-8A41814F8030}" v="36" dt="2022-10-11T19:13:45.177"/>
    <p1510:client id="{EC12F090-6B1E-C9BD-41F0-33F0AE0B6D19}" v="16" dt="2022-10-11T18:24:3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F9768-4BF3-4ED8-B4AD-3A77A0DF8DF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8DB3-59CC-4EEE-A5AF-D33AC30E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4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8DB3-59CC-4EEE-A5AF-D33AC30E3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0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8DB3-59CC-4EEE-A5AF-D33AC30E33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1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8DB3-59CC-4EEE-A5AF-D33AC30E3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Amaliya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8DB3-59CC-4EEE-A5AF-D33AC30E3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5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2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73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yamaca.edu/academics/study-abroad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3167" y="2590984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Study Abroad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cs typeface="Arial"/>
              </a:rPr>
              <a:t>Cuyamaca College &amp; Citrus College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20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7" y="1291245"/>
            <a:ext cx="8466287" cy="5497482"/>
          </a:xfrm>
        </p:spPr>
        <p:txBody>
          <a:bodyPr>
            <a:normAutofit fontScale="25000" lnSpcReduction="20000"/>
          </a:bodyPr>
          <a:lstStyle/>
          <a:p>
            <a:pPr marL="6160" indent="0" fontAlgn="base">
              <a:buNone/>
            </a:pPr>
            <a:endParaRPr lang="en-US" sz="4300" b="1" i="1" dirty="0" smtClean="0"/>
          </a:p>
          <a:p>
            <a:pPr fontAlgn="base"/>
            <a:endParaRPr lang="en-US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endParaRPr lang="en-US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with Study Abroad</a:t>
            </a:r>
          </a:p>
          <a:p>
            <a:pPr fontAlgn="base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 with Citrus College and the Southern California Study Abroad Consortium </a:t>
            </a:r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(https://www.citruscollege.edu/studyabroad/Pages/default.aspx</a:t>
            </a:r>
            <a:r>
              <a:rPr lang="en-US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Participation</a:t>
            </a:r>
          </a:p>
          <a:p>
            <a:pPr marL="6160" indent="0" fontAlgn="base">
              <a:buNone/>
            </a:pPr>
            <a:r>
              <a:rPr lang="en-US" sz="7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sz="7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2022  (London) </a:t>
            </a:r>
            <a:endParaRPr lang="en-US" sz="7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Cuyamaca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Students </a:t>
            </a:r>
            <a:endParaRPr lang="en-US" sz="7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endParaRPr lang="en-US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sz="7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2020 (Rome) </a:t>
            </a:r>
            <a:endParaRPr lang="en-US" sz="7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Cuyamaca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Student </a:t>
            </a:r>
          </a:p>
          <a:p>
            <a:pPr marL="6160" indent="0" fontAlgn="base">
              <a:buNone/>
            </a:pPr>
            <a:endParaRPr lang="en-US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r>
              <a:rPr lang="en-US" sz="7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Semester 2019 (Seville) </a:t>
            </a:r>
            <a:endParaRPr lang="en-US" sz="7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0" indent="0" fontAlgn="base">
              <a:buNone/>
            </a:pP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Cuyamaca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Students </a:t>
            </a:r>
          </a:p>
          <a:p>
            <a:endParaRPr lang="en-US" sz="7200" dirty="0" smtClean="0"/>
          </a:p>
          <a:p>
            <a:pPr marL="6160" indent="0">
              <a:buNone/>
            </a:pPr>
            <a:endParaRPr lang="en-US" sz="7200" dirty="0" smtClean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8399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8" y="1564433"/>
            <a:ext cx="8016321" cy="5113457"/>
          </a:xfrm>
        </p:spPr>
        <p:txBody>
          <a:bodyPr>
            <a:normAutofit fontScale="40000" lnSpcReduction="20000"/>
          </a:bodyPr>
          <a:lstStyle/>
          <a:p>
            <a:pPr marL="6160" indent="0">
              <a:buNone/>
            </a:pPr>
            <a:endParaRPr lang="en-US" sz="1600" dirty="0"/>
          </a:p>
          <a:p>
            <a:pPr marL="6160" indent="0">
              <a:buNone/>
            </a:pPr>
            <a:endParaRPr lang="en-US" sz="1600" dirty="0"/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from any community college or university can participate in the study abroad programs as long as they meet the following requirements:</a:t>
            </a:r>
          </a:p>
          <a:p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cumulative GPA of 2.5 in at least 12 units of previous college level course work at an accredited college.</a:t>
            </a:r>
          </a:p>
          <a:p>
            <a:pPr lvl="1"/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 students enrolled in 12 units may be accommodated if their campus coordinator approves a progress report.</a:t>
            </a:r>
          </a:p>
          <a:p>
            <a:pPr lvl="1"/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be at least 18 years old by the program start date.</a:t>
            </a:r>
          </a:p>
          <a:p>
            <a:pPr lvl="1"/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also meet with Dr. </a:t>
            </a:r>
            <a:r>
              <a:rPr lang="en-US" sz="5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Amaliya</a:t>
            </a:r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Blyumin</a:t>
            </a:r>
            <a:r>
              <a:rPr lang="en-U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discuss potential issues with studying abroad and transferring to SDSU.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Abroad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8" y="1346662"/>
            <a:ext cx="8167028" cy="50098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Study </a:t>
            </a:r>
            <a:r>
              <a:rPr lang="en-US" dirty="0"/>
              <a:t>Abroad Website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www.cuyamaca.edu/academics/study-abroad.php</a:t>
            </a:r>
            <a:endParaRPr lang="en-US" dirty="0" smtClean="0"/>
          </a:p>
          <a:p>
            <a:r>
              <a:rPr lang="en-US" dirty="0" smtClean="0"/>
              <a:t>Study Abroad Information Sessions (Madrid, Spain for Spring 2023)</a:t>
            </a:r>
          </a:p>
          <a:p>
            <a:r>
              <a:rPr lang="en-US" dirty="0"/>
              <a:t>Zoom meeting via </a:t>
            </a:r>
            <a:r>
              <a:rPr lang="en-US" dirty="0" err="1"/>
              <a:t>Cuyamaca</a:t>
            </a:r>
            <a:r>
              <a:rPr lang="en-US" dirty="0"/>
              <a:t> College--Thursday, October 27</a:t>
            </a:r>
            <a:r>
              <a:rPr lang="en-US" baseline="30000" dirty="0"/>
              <a:t>th</a:t>
            </a:r>
            <a:r>
              <a:rPr lang="en-US" dirty="0"/>
              <a:t> from 3:00-4:00 pm--Zoom link on flyer in PPT</a:t>
            </a:r>
          </a:p>
          <a:p>
            <a:r>
              <a:rPr lang="en-US" dirty="0"/>
              <a:t>Zoom meeting via Citrus College--Wednesday, November 2</a:t>
            </a:r>
            <a:r>
              <a:rPr lang="en-US" baseline="30000" dirty="0"/>
              <a:t>nd</a:t>
            </a:r>
            <a:r>
              <a:rPr lang="en-US" dirty="0"/>
              <a:t> at 5:00 pm--fill out the Interest Form on the Citrus College Website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1" y="387935"/>
            <a:ext cx="6567054" cy="60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8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D9FA2F-63E7-C567-9200-FC7F866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165" y="78762"/>
            <a:ext cx="5170073" cy="6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students who are planning to transfer to SDSU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issues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students who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transferring to SDSU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enrolling in the study abroad program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17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280</Words>
  <Application>Microsoft Office PowerPoint</Application>
  <PresentationFormat>Widescreen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Study Abroad Programs</vt:lpstr>
      <vt:lpstr>Study Abroad</vt:lpstr>
      <vt:lpstr>Study Abroad</vt:lpstr>
      <vt:lpstr>Study Abroad </vt:lpstr>
      <vt:lpstr>PowerPoint Presentation</vt:lpstr>
      <vt:lpstr>PowerPoint Presentation</vt:lpstr>
      <vt:lpstr>Study Abroad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Programs</dc:title>
  <dc:creator>Windows User</dc:creator>
  <cp:lastModifiedBy>Windows User</cp:lastModifiedBy>
  <cp:revision>10</cp:revision>
  <dcterms:created xsi:type="dcterms:W3CDTF">2022-10-11T17:56:39Z</dcterms:created>
  <dcterms:modified xsi:type="dcterms:W3CDTF">2022-10-13T01:39:44Z</dcterms:modified>
</cp:coreProperties>
</file>