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410" r:id="rId3"/>
    <p:sldId id="257" r:id="rId4"/>
    <p:sldId id="258" r:id="rId5"/>
    <p:sldId id="270" r:id="rId6"/>
    <p:sldId id="411" r:id="rId7"/>
    <p:sldId id="409" r:id="rId8"/>
    <p:sldId id="267" r:id="rId9"/>
    <p:sldId id="271" r:id="rId10"/>
    <p:sldId id="272" r:id="rId11"/>
    <p:sldId id="273" r:id="rId12"/>
    <p:sldId id="269" r:id="rId13"/>
    <p:sldId id="261" r:id="rId14"/>
    <p:sldId id="275" r:id="rId15"/>
    <p:sldId id="260" r:id="rId16"/>
    <p:sldId id="265" r:id="rId17"/>
    <p:sldId id="277" r:id="rId18"/>
    <p:sldId id="276" r:id="rId19"/>
    <p:sldId id="263" r:id="rId20"/>
    <p:sldId id="264" r:id="rId21"/>
    <p:sldId id="259" r:id="rId22"/>
    <p:sldId id="268" r:id="rId23"/>
  </p:sldIdLst>
  <p:sldSz cx="12192000" cy="6858000"/>
  <p:notesSz cx="6858000" cy="9144000"/>
  <p:embeddedFontLst>
    <p:embeddedFont>
      <p:font typeface="Gill Sans MT" panose="020B0502020104020203"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RTrUjErIB6k3AvVFHfB076nYxD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C0291E-C472-4F4E-8402-850C4D4255E2}" v="1" dt="2025-01-29T20:12:40.3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85"/>
    <p:restoredTop sz="83219"/>
  </p:normalViewPr>
  <p:slideViewPr>
    <p:cSldViewPr snapToGrid="0">
      <p:cViewPr varScale="1">
        <p:scale>
          <a:sx n="100" d="100"/>
          <a:sy n="100" d="100"/>
        </p:scale>
        <p:origin x="10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32215-D79E-4DAC-8F05-E4CBEDB40721}" type="doc">
      <dgm:prSet loTypeId="urn:microsoft.com/office/officeart/2005/8/layout/matrix3" loCatId="matrix" qsTypeId="urn:microsoft.com/office/officeart/2005/8/quickstyle/simple2" qsCatId="simple" csTypeId="urn:microsoft.com/office/officeart/2005/8/colors/accent1_2" csCatId="accent1"/>
      <dgm:spPr/>
      <dgm:t>
        <a:bodyPr/>
        <a:lstStyle/>
        <a:p>
          <a:endParaRPr lang="en-US"/>
        </a:p>
      </dgm:t>
    </dgm:pt>
    <dgm:pt modelId="{0A40A9D5-4B2D-4124-B2F7-83D2596F7F10}">
      <dgm:prSet/>
      <dgm:spPr/>
      <dgm:t>
        <a:bodyPr/>
        <a:lstStyle/>
        <a:p>
          <a:r>
            <a:rPr lang="en-US"/>
            <a:t>Partnership moves at the speed of trust</a:t>
          </a:r>
        </a:p>
      </dgm:t>
    </dgm:pt>
    <dgm:pt modelId="{79E0714D-D7D3-4245-9904-B7C573F65A8C}" type="parTrans" cxnId="{CC509AAB-6A46-4365-98F7-C61CE318F08B}">
      <dgm:prSet/>
      <dgm:spPr/>
      <dgm:t>
        <a:bodyPr/>
        <a:lstStyle/>
        <a:p>
          <a:endParaRPr lang="en-US"/>
        </a:p>
      </dgm:t>
    </dgm:pt>
    <dgm:pt modelId="{CB7F2FEB-639F-4E4B-A155-19FA6CFC7CF2}" type="sibTrans" cxnId="{CC509AAB-6A46-4365-98F7-C61CE318F08B}">
      <dgm:prSet/>
      <dgm:spPr/>
      <dgm:t>
        <a:bodyPr/>
        <a:lstStyle/>
        <a:p>
          <a:endParaRPr lang="en-US"/>
        </a:p>
      </dgm:t>
    </dgm:pt>
    <dgm:pt modelId="{CE990526-069C-4D7E-B024-011DDBA3EE0E}">
      <dgm:prSet/>
      <dgm:spPr/>
      <dgm:t>
        <a:bodyPr/>
        <a:lstStyle/>
        <a:p>
          <a:r>
            <a:rPr lang="en-US"/>
            <a:t>Trust is the relative absence of fear</a:t>
          </a:r>
        </a:p>
      </dgm:t>
    </dgm:pt>
    <dgm:pt modelId="{FBDBF25C-1320-4BB5-8971-02E5265DB85C}" type="parTrans" cxnId="{18E058DE-65CC-4B57-844C-9BC56099EAE2}">
      <dgm:prSet/>
      <dgm:spPr/>
      <dgm:t>
        <a:bodyPr/>
        <a:lstStyle/>
        <a:p>
          <a:endParaRPr lang="en-US"/>
        </a:p>
      </dgm:t>
    </dgm:pt>
    <dgm:pt modelId="{BCAD90C3-8E0B-4508-8867-F74D9896B682}" type="sibTrans" cxnId="{18E058DE-65CC-4B57-844C-9BC56099EAE2}">
      <dgm:prSet/>
      <dgm:spPr/>
      <dgm:t>
        <a:bodyPr/>
        <a:lstStyle/>
        <a:p>
          <a:endParaRPr lang="en-US"/>
        </a:p>
      </dgm:t>
    </dgm:pt>
    <dgm:pt modelId="{0A90770C-50EE-4954-8CEB-08B612AD317C}">
      <dgm:prSet/>
      <dgm:spPr/>
      <dgm:t>
        <a:bodyPr/>
        <a:lstStyle/>
        <a:p>
          <a:r>
            <a:rPr lang="en-US"/>
            <a:t>Naming fears removes their power</a:t>
          </a:r>
        </a:p>
      </dgm:t>
    </dgm:pt>
    <dgm:pt modelId="{9AFB36C8-8E0C-49F8-A412-7A8926AD0C41}" type="parTrans" cxnId="{9CDF22CC-892F-4EF7-BAB8-52373DB521ED}">
      <dgm:prSet/>
      <dgm:spPr/>
      <dgm:t>
        <a:bodyPr/>
        <a:lstStyle/>
        <a:p>
          <a:endParaRPr lang="en-US"/>
        </a:p>
      </dgm:t>
    </dgm:pt>
    <dgm:pt modelId="{7136E54D-8A6A-4039-9BC9-2B9ACD2481E2}" type="sibTrans" cxnId="{9CDF22CC-892F-4EF7-BAB8-52373DB521ED}">
      <dgm:prSet/>
      <dgm:spPr/>
      <dgm:t>
        <a:bodyPr/>
        <a:lstStyle/>
        <a:p>
          <a:endParaRPr lang="en-US"/>
        </a:p>
      </dgm:t>
    </dgm:pt>
    <dgm:pt modelId="{3EF7D7FB-F6C3-4779-AD61-6A2DE4FD63EE}">
      <dgm:prSet/>
      <dgm:spPr/>
      <dgm:t>
        <a:bodyPr/>
        <a:lstStyle/>
        <a:p>
          <a:r>
            <a:rPr lang="en-US"/>
            <a:t>The only one you can change is yourself</a:t>
          </a:r>
        </a:p>
      </dgm:t>
    </dgm:pt>
    <dgm:pt modelId="{98BE224D-BEF8-4F59-A815-8D46DABF12EF}" type="parTrans" cxnId="{3E52196D-3749-43AE-89AC-81ED0F8DBF6F}">
      <dgm:prSet/>
      <dgm:spPr/>
      <dgm:t>
        <a:bodyPr/>
        <a:lstStyle/>
        <a:p>
          <a:endParaRPr lang="en-US"/>
        </a:p>
      </dgm:t>
    </dgm:pt>
    <dgm:pt modelId="{A2E28024-BA22-413D-A1EC-74249CFF5563}" type="sibTrans" cxnId="{3E52196D-3749-43AE-89AC-81ED0F8DBF6F}">
      <dgm:prSet/>
      <dgm:spPr/>
      <dgm:t>
        <a:bodyPr/>
        <a:lstStyle/>
        <a:p>
          <a:endParaRPr lang="en-US"/>
        </a:p>
      </dgm:t>
    </dgm:pt>
    <dgm:pt modelId="{3E66C0E4-C6A4-1C40-B2E8-44F73D6E9ED9}" type="pres">
      <dgm:prSet presAssocID="{17B32215-D79E-4DAC-8F05-E4CBEDB40721}" presName="matrix" presStyleCnt="0">
        <dgm:presLayoutVars>
          <dgm:chMax val="1"/>
          <dgm:dir/>
          <dgm:resizeHandles val="exact"/>
        </dgm:presLayoutVars>
      </dgm:prSet>
      <dgm:spPr/>
    </dgm:pt>
    <dgm:pt modelId="{7B9DC7A3-C3F8-BE4A-846F-BF62A1DF4827}" type="pres">
      <dgm:prSet presAssocID="{17B32215-D79E-4DAC-8F05-E4CBEDB40721}" presName="diamond" presStyleLbl="bgShp" presStyleIdx="0" presStyleCnt="1"/>
      <dgm:spPr/>
    </dgm:pt>
    <dgm:pt modelId="{85398B96-1A9B-D04D-9E28-D70BAEC15BA8}" type="pres">
      <dgm:prSet presAssocID="{17B32215-D79E-4DAC-8F05-E4CBEDB40721}" presName="quad1" presStyleLbl="node1" presStyleIdx="0" presStyleCnt="4">
        <dgm:presLayoutVars>
          <dgm:chMax val="0"/>
          <dgm:chPref val="0"/>
          <dgm:bulletEnabled val="1"/>
        </dgm:presLayoutVars>
      </dgm:prSet>
      <dgm:spPr/>
    </dgm:pt>
    <dgm:pt modelId="{653932A2-6B75-704A-8421-79F8A121A8FF}" type="pres">
      <dgm:prSet presAssocID="{17B32215-D79E-4DAC-8F05-E4CBEDB40721}" presName="quad2" presStyleLbl="node1" presStyleIdx="1" presStyleCnt="4">
        <dgm:presLayoutVars>
          <dgm:chMax val="0"/>
          <dgm:chPref val="0"/>
          <dgm:bulletEnabled val="1"/>
        </dgm:presLayoutVars>
      </dgm:prSet>
      <dgm:spPr/>
    </dgm:pt>
    <dgm:pt modelId="{5BAFE5C7-6458-304C-AAFD-FC2169F2325D}" type="pres">
      <dgm:prSet presAssocID="{17B32215-D79E-4DAC-8F05-E4CBEDB40721}" presName="quad3" presStyleLbl="node1" presStyleIdx="2" presStyleCnt="4">
        <dgm:presLayoutVars>
          <dgm:chMax val="0"/>
          <dgm:chPref val="0"/>
          <dgm:bulletEnabled val="1"/>
        </dgm:presLayoutVars>
      </dgm:prSet>
      <dgm:spPr/>
    </dgm:pt>
    <dgm:pt modelId="{6F117A4A-BA1E-C442-BB51-51704575C28B}" type="pres">
      <dgm:prSet presAssocID="{17B32215-D79E-4DAC-8F05-E4CBEDB40721}" presName="quad4" presStyleLbl="node1" presStyleIdx="3" presStyleCnt="4">
        <dgm:presLayoutVars>
          <dgm:chMax val="0"/>
          <dgm:chPref val="0"/>
          <dgm:bulletEnabled val="1"/>
        </dgm:presLayoutVars>
      </dgm:prSet>
      <dgm:spPr/>
    </dgm:pt>
  </dgm:ptLst>
  <dgm:cxnLst>
    <dgm:cxn modelId="{F164CA5B-A945-9942-A56F-533DDB2897FB}" type="presOf" srcId="{17B32215-D79E-4DAC-8F05-E4CBEDB40721}" destId="{3E66C0E4-C6A4-1C40-B2E8-44F73D6E9ED9}" srcOrd="0" destOrd="0" presId="urn:microsoft.com/office/officeart/2005/8/layout/matrix3"/>
    <dgm:cxn modelId="{3E52196D-3749-43AE-89AC-81ED0F8DBF6F}" srcId="{17B32215-D79E-4DAC-8F05-E4CBEDB40721}" destId="{3EF7D7FB-F6C3-4779-AD61-6A2DE4FD63EE}" srcOrd="3" destOrd="0" parTransId="{98BE224D-BEF8-4F59-A815-8D46DABF12EF}" sibTransId="{A2E28024-BA22-413D-A1EC-74249CFF5563}"/>
    <dgm:cxn modelId="{0E6F19AA-9350-8246-997E-C3C90A64D7D9}" type="presOf" srcId="{CE990526-069C-4D7E-B024-011DDBA3EE0E}" destId="{653932A2-6B75-704A-8421-79F8A121A8FF}" srcOrd="0" destOrd="0" presId="urn:microsoft.com/office/officeart/2005/8/layout/matrix3"/>
    <dgm:cxn modelId="{CC509AAB-6A46-4365-98F7-C61CE318F08B}" srcId="{17B32215-D79E-4DAC-8F05-E4CBEDB40721}" destId="{0A40A9D5-4B2D-4124-B2F7-83D2596F7F10}" srcOrd="0" destOrd="0" parTransId="{79E0714D-D7D3-4245-9904-B7C573F65A8C}" sibTransId="{CB7F2FEB-639F-4E4B-A155-19FA6CFC7CF2}"/>
    <dgm:cxn modelId="{BB87BFB3-211F-C943-9D4E-2A3D02B4622E}" type="presOf" srcId="{0A40A9D5-4B2D-4124-B2F7-83D2596F7F10}" destId="{85398B96-1A9B-D04D-9E28-D70BAEC15BA8}" srcOrd="0" destOrd="0" presId="urn:microsoft.com/office/officeart/2005/8/layout/matrix3"/>
    <dgm:cxn modelId="{9CDF22CC-892F-4EF7-BAB8-52373DB521ED}" srcId="{17B32215-D79E-4DAC-8F05-E4CBEDB40721}" destId="{0A90770C-50EE-4954-8CEB-08B612AD317C}" srcOrd="2" destOrd="0" parTransId="{9AFB36C8-8E0C-49F8-A412-7A8926AD0C41}" sibTransId="{7136E54D-8A6A-4039-9BC9-2B9ACD2481E2}"/>
    <dgm:cxn modelId="{18E058DE-65CC-4B57-844C-9BC56099EAE2}" srcId="{17B32215-D79E-4DAC-8F05-E4CBEDB40721}" destId="{CE990526-069C-4D7E-B024-011DDBA3EE0E}" srcOrd="1" destOrd="0" parTransId="{FBDBF25C-1320-4BB5-8971-02E5265DB85C}" sibTransId="{BCAD90C3-8E0B-4508-8867-F74D9896B682}"/>
    <dgm:cxn modelId="{812222F6-2CCA-2843-BC6B-3BF444801D2F}" type="presOf" srcId="{3EF7D7FB-F6C3-4779-AD61-6A2DE4FD63EE}" destId="{6F117A4A-BA1E-C442-BB51-51704575C28B}" srcOrd="0" destOrd="0" presId="urn:microsoft.com/office/officeart/2005/8/layout/matrix3"/>
    <dgm:cxn modelId="{1B4B68FA-1EF9-2C48-8D00-247F4E96EC66}" type="presOf" srcId="{0A90770C-50EE-4954-8CEB-08B612AD317C}" destId="{5BAFE5C7-6458-304C-AAFD-FC2169F2325D}" srcOrd="0" destOrd="0" presId="urn:microsoft.com/office/officeart/2005/8/layout/matrix3"/>
    <dgm:cxn modelId="{A8D21DA2-2838-D943-B19A-8112E4404088}" type="presParOf" srcId="{3E66C0E4-C6A4-1C40-B2E8-44F73D6E9ED9}" destId="{7B9DC7A3-C3F8-BE4A-846F-BF62A1DF4827}" srcOrd="0" destOrd="0" presId="urn:microsoft.com/office/officeart/2005/8/layout/matrix3"/>
    <dgm:cxn modelId="{9BD21CF2-6191-7646-8F6E-5F03F1DA73FF}" type="presParOf" srcId="{3E66C0E4-C6A4-1C40-B2E8-44F73D6E9ED9}" destId="{85398B96-1A9B-D04D-9E28-D70BAEC15BA8}" srcOrd="1" destOrd="0" presId="urn:microsoft.com/office/officeart/2005/8/layout/matrix3"/>
    <dgm:cxn modelId="{05A8C128-9AE0-C344-8286-44B0D142A9DA}" type="presParOf" srcId="{3E66C0E4-C6A4-1C40-B2E8-44F73D6E9ED9}" destId="{653932A2-6B75-704A-8421-79F8A121A8FF}" srcOrd="2" destOrd="0" presId="urn:microsoft.com/office/officeart/2005/8/layout/matrix3"/>
    <dgm:cxn modelId="{5CC534AF-4F46-1A4C-B3E9-209F4A736B79}" type="presParOf" srcId="{3E66C0E4-C6A4-1C40-B2E8-44F73D6E9ED9}" destId="{5BAFE5C7-6458-304C-AAFD-FC2169F2325D}" srcOrd="3" destOrd="0" presId="urn:microsoft.com/office/officeart/2005/8/layout/matrix3"/>
    <dgm:cxn modelId="{F86B7515-210C-1B4F-9B28-C1D0BAD9BB22}" type="presParOf" srcId="{3E66C0E4-C6A4-1C40-B2E8-44F73D6E9ED9}" destId="{6F117A4A-BA1E-C442-BB51-51704575C28B}"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93ABEE-EE86-C448-BCEB-6AB2F7B49B64}" type="doc">
      <dgm:prSet loTypeId="urn:microsoft.com/office/officeart/2005/8/layout/pyramid1" loCatId="" qsTypeId="urn:microsoft.com/office/officeart/2005/8/quickstyle/simple3" qsCatId="simple" csTypeId="urn:microsoft.com/office/officeart/2005/8/colors/accent6_4" csCatId="accent6" phldr="1"/>
      <dgm:spPr/>
    </dgm:pt>
    <dgm:pt modelId="{A698E27E-39F7-CD42-BD46-EE62462660A1}">
      <dgm:prSet phldrT="[Text]" custT="1"/>
      <dgm:spPr/>
      <dgm:t>
        <a:bodyPr/>
        <a:lstStyle/>
        <a:p>
          <a:r>
            <a:rPr lang="en-US" sz="2000" b="1" dirty="0">
              <a:solidFill>
                <a:schemeClr val="bg2"/>
              </a:solidFill>
            </a:rPr>
            <a:t>Community Success</a:t>
          </a:r>
        </a:p>
      </dgm:t>
    </dgm:pt>
    <dgm:pt modelId="{136483F9-2E05-BB42-9239-914613B7E25D}" type="parTrans" cxnId="{05DF449B-FA03-8842-BC37-D6591C940E34}">
      <dgm:prSet/>
      <dgm:spPr/>
      <dgm:t>
        <a:bodyPr/>
        <a:lstStyle/>
        <a:p>
          <a:endParaRPr lang="en-US"/>
        </a:p>
      </dgm:t>
    </dgm:pt>
    <dgm:pt modelId="{D06CC38C-505A-014E-BA97-C5AAC03BA664}" type="sibTrans" cxnId="{05DF449B-FA03-8842-BC37-D6591C940E34}">
      <dgm:prSet/>
      <dgm:spPr/>
      <dgm:t>
        <a:bodyPr/>
        <a:lstStyle/>
        <a:p>
          <a:endParaRPr lang="en-US"/>
        </a:p>
      </dgm:t>
    </dgm:pt>
    <dgm:pt modelId="{1730C986-C805-C64F-BD02-AD49D4554EFF}">
      <dgm:prSet phldrT="[Text]" custT="1"/>
      <dgm:spPr/>
      <dgm:t>
        <a:bodyPr/>
        <a:lstStyle/>
        <a:p>
          <a:r>
            <a:rPr lang="en-US" sz="2000" b="1" dirty="0">
              <a:solidFill>
                <a:schemeClr val="bg2"/>
              </a:solidFill>
            </a:rPr>
            <a:t>Effective and Engaging Leadership</a:t>
          </a:r>
        </a:p>
      </dgm:t>
    </dgm:pt>
    <dgm:pt modelId="{879FB3F7-4F21-8A49-8F72-1097BEC14D10}" type="parTrans" cxnId="{8FAB0C40-0746-9642-9DCF-7B1571495809}">
      <dgm:prSet/>
      <dgm:spPr/>
      <dgm:t>
        <a:bodyPr/>
        <a:lstStyle/>
        <a:p>
          <a:endParaRPr lang="en-US"/>
        </a:p>
      </dgm:t>
    </dgm:pt>
    <dgm:pt modelId="{F6807048-4DF4-7844-AEA9-2E7F6990039A}" type="sibTrans" cxnId="{8FAB0C40-0746-9642-9DCF-7B1571495809}">
      <dgm:prSet/>
      <dgm:spPr/>
      <dgm:t>
        <a:bodyPr/>
        <a:lstStyle/>
        <a:p>
          <a:endParaRPr lang="en-US"/>
        </a:p>
      </dgm:t>
    </dgm:pt>
    <dgm:pt modelId="{AB6BC074-A47A-474A-87E3-C42A2AF97F1D}">
      <dgm:prSet phldrT="[Text]" custT="1"/>
      <dgm:spPr/>
      <dgm:t>
        <a:bodyPr/>
        <a:lstStyle/>
        <a:p>
          <a:r>
            <a:rPr lang="en-US" sz="2000" b="1" dirty="0">
              <a:solidFill>
                <a:schemeClr val="bg2"/>
              </a:solidFill>
            </a:rPr>
            <a:t>Relational: Trust/Mutual Respect/ Authentic Care</a:t>
          </a:r>
        </a:p>
      </dgm:t>
    </dgm:pt>
    <dgm:pt modelId="{328CE47F-06EE-7543-8C55-3F9AC84A4919}" type="parTrans" cxnId="{1131B24E-F36A-8C48-AD98-F55D4514521B}">
      <dgm:prSet/>
      <dgm:spPr/>
      <dgm:t>
        <a:bodyPr/>
        <a:lstStyle/>
        <a:p>
          <a:endParaRPr lang="en-US"/>
        </a:p>
      </dgm:t>
    </dgm:pt>
    <dgm:pt modelId="{03066345-BD5F-714E-B4A8-3DB88C49E09B}" type="sibTrans" cxnId="{1131B24E-F36A-8C48-AD98-F55D4514521B}">
      <dgm:prSet/>
      <dgm:spPr/>
      <dgm:t>
        <a:bodyPr/>
        <a:lstStyle/>
        <a:p>
          <a:endParaRPr lang="en-US"/>
        </a:p>
      </dgm:t>
    </dgm:pt>
    <dgm:pt modelId="{754AA8C1-8B7F-0B48-9C41-A074BE01C85A}" type="pres">
      <dgm:prSet presAssocID="{4693ABEE-EE86-C448-BCEB-6AB2F7B49B64}" presName="Name0" presStyleCnt="0">
        <dgm:presLayoutVars>
          <dgm:dir/>
          <dgm:animLvl val="lvl"/>
          <dgm:resizeHandles val="exact"/>
        </dgm:presLayoutVars>
      </dgm:prSet>
      <dgm:spPr/>
    </dgm:pt>
    <dgm:pt modelId="{D1F830E4-499B-C649-9D9F-42263890F791}" type="pres">
      <dgm:prSet presAssocID="{A698E27E-39F7-CD42-BD46-EE62462660A1}" presName="Name8" presStyleCnt="0"/>
      <dgm:spPr/>
    </dgm:pt>
    <dgm:pt modelId="{5FE39E1B-FA0C-574E-8CFF-6C1049782810}" type="pres">
      <dgm:prSet presAssocID="{A698E27E-39F7-CD42-BD46-EE62462660A1}" presName="level" presStyleLbl="node1" presStyleIdx="0" presStyleCnt="3">
        <dgm:presLayoutVars>
          <dgm:chMax val="1"/>
          <dgm:bulletEnabled val="1"/>
        </dgm:presLayoutVars>
      </dgm:prSet>
      <dgm:spPr/>
    </dgm:pt>
    <dgm:pt modelId="{8288C5C2-F35F-824C-A61B-00BF16BBEF12}" type="pres">
      <dgm:prSet presAssocID="{A698E27E-39F7-CD42-BD46-EE62462660A1}" presName="levelTx" presStyleLbl="revTx" presStyleIdx="0" presStyleCnt="0">
        <dgm:presLayoutVars>
          <dgm:chMax val="1"/>
          <dgm:bulletEnabled val="1"/>
        </dgm:presLayoutVars>
      </dgm:prSet>
      <dgm:spPr/>
    </dgm:pt>
    <dgm:pt modelId="{6AE446E4-A92D-E74C-9C1E-35CDCD0DD03F}" type="pres">
      <dgm:prSet presAssocID="{1730C986-C805-C64F-BD02-AD49D4554EFF}" presName="Name8" presStyleCnt="0"/>
      <dgm:spPr/>
    </dgm:pt>
    <dgm:pt modelId="{6AA41B32-EBAD-C347-9F00-C14F4D497634}" type="pres">
      <dgm:prSet presAssocID="{1730C986-C805-C64F-BD02-AD49D4554EFF}" presName="level" presStyleLbl="node1" presStyleIdx="1" presStyleCnt="3">
        <dgm:presLayoutVars>
          <dgm:chMax val="1"/>
          <dgm:bulletEnabled val="1"/>
        </dgm:presLayoutVars>
      </dgm:prSet>
      <dgm:spPr/>
    </dgm:pt>
    <dgm:pt modelId="{91FAC465-25DB-BE4E-A4AD-6D6EDC2F3EB8}" type="pres">
      <dgm:prSet presAssocID="{1730C986-C805-C64F-BD02-AD49D4554EFF}" presName="levelTx" presStyleLbl="revTx" presStyleIdx="0" presStyleCnt="0">
        <dgm:presLayoutVars>
          <dgm:chMax val="1"/>
          <dgm:bulletEnabled val="1"/>
        </dgm:presLayoutVars>
      </dgm:prSet>
      <dgm:spPr/>
    </dgm:pt>
    <dgm:pt modelId="{5CAB8DD0-3BB1-6849-BA27-5399DDAC69D3}" type="pres">
      <dgm:prSet presAssocID="{AB6BC074-A47A-474A-87E3-C42A2AF97F1D}" presName="Name8" presStyleCnt="0"/>
      <dgm:spPr/>
    </dgm:pt>
    <dgm:pt modelId="{671A681E-30AD-834F-822D-40C160B7F05D}" type="pres">
      <dgm:prSet presAssocID="{AB6BC074-A47A-474A-87E3-C42A2AF97F1D}" presName="level" presStyleLbl="node1" presStyleIdx="2" presStyleCnt="3" custLinFactNeighborX="-772">
        <dgm:presLayoutVars>
          <dgm:chMax val="1"/>
          <dgm:bulletEnabled val="1"/>
        </dgm:presLayoutVars>
      </dgm:prSet>
      <dgm:spPr/>
    </dgm:pt>
    <dgm:pt modelId="{8FDFD473-D03D-4246-AB75-0110D44FEF41}" type="pres">
      <dgm:prSet presAssocID="{AB6BC074-A47A-474A-87E3-C42A2AF97F1D}" presName="levelTx" presStyleLbl="revTx" presStyleIdx="0" presStyleCnt="0">
        <dgm:presLayoutVars>
          <dgm:chMax val="1"/>
          <dgm:bulletEnabled val="1"/>
        </dgm:presLayoutVars>
      </dgm:prSet>
      <dgm:spPr/>
    </dgm:pt>
  </dgm:ptLst>
  <dgm:cxnLst>
    <dgm:cxn modelId="{C638E40F-EF04-0942-8269-E9699F5ECC5A}" type="presOf" srcId="{AB6BC074-A47A-474A-87E3-C42A2AF97F1D}" destId="{671A681E-30AD-834F-822D-40C160B7F05D}" srcOrd="0" destOrd="0" presId="urn:microsoft.com/office/officeart/2005/8/layout/pyramid1"/>
    <dgm:cxn modelId="{8FAB0C40-0746-9642-9DCF-7B1571495809}" srcId="{4693ABEE-EE86-C448-BCEB-6AB2F7B49B64}" destId="{1730C986-C805-C64F-BD02-AD49D4554EFF}" srcOrd="1" destOrd="0" parTransId="{879FB3F7-4F21-8A49-8F72-1097BEC14D10}" sibTransId="{F6807048-4DF4-7844-AEA9-2E7F6990039A}"/>
    <dgm:cxn modelId="{8558EA44-057F-7349-A031-D3166E4E0FF2}" type="presOf" srcId="{A698E27E-39F7-CD42-BD46-EE62462660A1}" destId="{5FE39E1B-FA0C-574E-8CFF-6C1049782810}" srcOrd="0" destOrd="0" presId="urn:microsoft.com/office/officeart/2005/8/layout/pyramid1"/>
    <dgm:cxn modelId="{1131B24E-F36A-8C48-AD98-F55D4514521B}" srcId="{4693ABEE-EE86-C448-BCEB-6AB2F7B49B64}" destId="{AB6BC074-A47A-474A-87E3-C42A2AF97F1D}" srcOrd="2" destOrd="0" parTransId="{328CE47F-06EE-7543-8C55-3F9AC84A4919}" sibTransId="{03066345-BD5F-714E-B4A8-3DB88C49E09B}"/>
    <dgm:cxn modelId="{BE47D75A-B763-CF41-A20D-61DBDF8BD984}" type="presOf" srcId="{4693ABEE-EE86-C448-BCEB-6AB2F7B49B64}" destId="{754AA8C1-8B7F-0B48-9C41-A074BE01C85A}" srcOrd="0" destOrd="0" presId="urn:microsoft.com/office/officeart/2005/8/layout/pyramid1"/>
    <dgm:cxn modelId="{05DF449B-FA03-8842-BC37-D6591C940E34}" srcId="{4693ABEE-EE86-C448-BCEB-6AB2F7B49B64}" destId="{A698E27E-39F7-CD42-BD46-EE62462660A1}" srcOrd="0" destOrd="0" parTransId="{136483F9-2E05-BB42-9239-914613B7E25D}" sibTransId="{D06CC38C-505A-014E-BA97-C5AAC03BA664}"/>
    <dgm:cxn modelId="{C3A477B1-3928-B34E-A6E5-C2A3B58AC474}" type="presOf" srcId="{1730C986-C805-C64F-BD02-AD49D4554EFF}" destId="{91FAC465-25DB-BE4E-A4AD-6D6EDC2F3EB8}" srcOrd="1" destOrd="0" presId="urn:microsoft.com/office/officeart/2005/8/layout/pyramid1"/>
    <dgm:cxn modelId="{DB3EADBC-394A-6A44-B92C-DEFCD3BE688C}" type="presOf" srcId="{1730C986-C805-C64F-BD02-AD49D4554EFF}" destId="{6AA41B32-EBAD-C347-9F00-C14F4D497634}" srcOrd="0" destOrd="0" presId="urn:microsoft.com/office/officeart/2005/8/layout/pyramid1"/>
    <dgm:cxn modelId="{E0DC1DD5-B881-1C4C-B9DF-09CC0EB69F9F}" type="presOf" srcId="{A698E27E-39F7-CD42-BD46-EE62462660A1}" destId="{8288C5C2-F35F-824C-A61B-00BF16BBEF12}" srcOrd="1" destOrd="0" presId="urn:microsoft.com/office/officeart/2005/8/layout/pyramid1"/>
    <dgm:cxn modelId="{13FF52FA-CE5E-1C4D-92B1-9CA60282873D}" type="presOf" srcId="{AB6BC074-A47A-474A-87E3-C42A2AF97F1D}" destId="{8FDFD473-D03D-4246-AB75-0110D44FEF41}" srcOrd="1" destOrd="0" presId="urn:microsoft.com/office/officeart/2005/8/layout/pyramid1"/>
    <dgm:cxn modelId="{19D75D97-B0BA-6A4B-A2F4-ED9804E7269C}" type="presParOf" srcId="{754AA8C1-8B7F-0B48-9C41-A074BE01C85A}" destId="{D1F830E4-499B-C649-9D9F-42263890F791}" srcOrd="0" destOrd="0" presId="urn:microsoft.com/office/officeart/2005/8/layout/pyramid1"/>
    <dgm:cxn modelId="{86AC0A93-5699-7C4B-B010-ABE6D9072F17}" type="presParOf" srcId="{D1F830E4-499B-C649-9D9F-42263890F791}" destId="{5FE39E1B-FA0C-574E-8CFF-6C1049782810}" srcOrd="0" destOrd="0" presId="urn:microsoft.com/office/officeart/2005/8/layout/pyramid1"/>
    <dgm:cxn modelId="{162F4DFB-2E2D-6943-8805-2DDCB1C4D9A1}" type="presParOf" srcId="{D1F830E4-499B-C649-9D9F-42263890F791}" destId="{8288C5C2-F35F-824C-A61B-00BF16BBEF12}" srcOrd="1" destOrd="0" presId="urn:microsoft.com/office/officeart/2005/8/layout/pyramid1"/>
    <dgm:cxn modelId="{EC71DB07-CB3C-0B44-B410-A53DA30C0794}" type="presParOf" srcId="{754AA8C1-8B7F-0B48-9C41-A074BE01C85A}" destId="{6AE446E4-A92D-E74C-9C1E-35CDCD0DD03F}" srcOrd="1" destOrd="0" presId="urn:microsoft.com/office/officeart/2005/8/layout/pyramid1"/>
    <dgm:cxn modelId="{B0CBEBA9-B5D2-F449-A2D0-3A493F02A44E}" type="presParOf" srcId="{6AE446E4-A92D-E74C-9C1E-35CDCD0DD03F}" destId="{6AA41B32-EBAD-C347-9F00-C14F4D497634}" srcOrd="0" destOrd="0" presId="urn:microsoft.com/office/officeart/2005/8/layout/pyramid1"/>
    <dgm:cxn modelId="{95FE1197-AC4A-2F46-B167-EAABAC5DEBD6}" type="presParOf" srcId="{6AE446E4-A92D-E74C-9C1E-35CDCD0DD03F}" destId="{91FAC465-25DB-BE4E-A4AD-6D6EDC2F3EB8}" srcOrd="1" destOrd="0" presId="urn:microsoft.com/office/officeart/2005/8/layout/pyramid1"/>
    <dgm:cxn modelId="{BD1852DA-7BEB-A94F-9695-83A82679A8D8}" type="presParOf" srcId="{754AA8C1-8B7F-0B48-9C41-A074BE01C85A}" destId="{5CAB8DD0-3BB1-6849-BA27-5399DDAC69D3}" srcOrd="2" destOrd="0" presId="urn:microsoft.com/office/officeart/2005/8/layout/pyramid1"/>
    <dgm:cxn modelId="{4C702B05-3DE7-A942-A8E9-33B8E780944A}" type="presParOf" srcId="{5CAB8DD0-3BB1-6849-BA27-5399DDAC69D3}" destId="{671A681E-30AD-834F-822D-40C160B7F05D}" srcOrd="0" destOrd="0" presId="urn:microsoft.com/office/officeart/2005/8/layout/pyramid1"/>
    <dgm:cxn modelId="{22B5C21B-01A8-D54B-9D2E-28709FA96D85}" type="presParOf" srcId="{5CAB8DD0-3BB1-6849-BA27-5399DDAC69D3}" destId="{8FDFD473-D03D-4246-AB75-0110D44FEF4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DC7A3-C3F8-BE4A-846F-BF62A1DF4827}">
      <dsp:nvSpPr>
        <dsp:cNvPr id="0" name=""/>
        <dsp:cNvSpPr/>
      </dsp:nvSpPr>
      <dsp:spPr>
        <a:xfrm>
          <a:off x="415130" y="0"/>
          <a:ext cx="4351338" cy="435133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398B96-1A9B-D04D-9E28-D70BAEC15BA8}">
      <dsp:nvSpPr>
        <dsp:cNvPr id="0" name=""/>
        <dsp:cNvSpPr/>
      </dsp:nvSpPr>
      <dsp:spPr>
        <a:xfrm>
          <a:off x="828508" y="413377"/>
          <a:ext cx="1697021" cy="169702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Partnership moves at the speed of trust</a:t>
          </a:r>
        </a:p>
      </dsp:txBody>
      <dsp:txXfrm>
        <a:off x="911350" y="496219"/>
        <a:ext cx="1531337" cy="1531337"/>
      </dsp:txXfrm>
    </dsp:sp>
    <dsp:sp modelId="{653932A2-6B75-704A-8421-79F8A121A8FF}">
      <dsp:nvSpPr>
        <dsp:cNvPr id="0" name=""/>
        <dsp:cNvSpPr/>
      </dsp:nvSpPr>
      <dsp:spPr>
        <a:xfrm>
          <a:off x="2656070" y="413377"/>
          <a:ext cx="1697021" cy="169702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Trust is the relative absence of fear</a:t>
          </a:r>
        </a:p>
      </dsp:txBody>
      <dsp:txXfrm>
        <a:off x="2738912" y="496219"/>
        <a:ext cx="1531337" cy="1531337"/>
      </dsp:txXfrm>
    </dsp:sp>
    <dsp:sp modelId="{5BAFE5C7-6458-304C-AAFD-FC2169F2325D}">
      <dsp:nvSpPr>
        <dsp:cNvPr id="0" name=""/>
        <dsp:cNvSpPr/>
      </dsp:nvSpPr>
      <dsp:spPr>
        <a:xfrm>
          <a:off x="828508" y="2240939"/>
          <a:ext cx="1697021" cy="169702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Naming fears removes their power</a:t>
          </a:r>
        </a:p>
      </dsp:txBody>
      <dsp:txXfrm>
        <a:off x="911350" y="2323781"/>
        <a:ext cx="1531337" cy="1531337"/>
      </dsp:txXfrm>
    </dsp:sp>
    <dsp:sp modelId="{6F117A4A-BA1E-C442-BB51-51704575C28B}">
      <dsp:nvSpPr>
        <dsp:cNvPr id="0" name=""/>
        <dsp:cNvSpPr/>
      </dsp:nvSpPr>
      <dsp:spPr>
        <a:xfrm>
          <a:off x="2656070" y="2240939"/>
          <a:ext cx="1697021" cy="169702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only one you can change is yourself</a:t>
          </a:r>
        </a:p>
      </dsp:txBody>
      <dsp:txXfrm>
        <a:off x="2738912" y="2323781"/>
        <a:ext cx="1531337" cy="1531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39E1B-FA0C-574E-8CFF-6C1049782810}">
      <dsp:nvSpPr>
        <dsp:cNvPr id="0" name=""/>
        <dsp:cNvSpPr/>
      </dsp:nvSpPr>
      <dsp:spPr>
        <a:xfrm>
          <a:off x="2810466" y="0"/>
          <a:ext cx="2810466" cy="1505630"/>
        </a:xfrm>
        <a:prstGeom prst="trapezoid">
          <a:avLst>
            <a:gd name="adj" fmla="val 93332"/>
          </a:avLst>
        </a:prstGeom>
        <a:gradFill rotWithShape="0">
          <a:gsLst>
            <a:gs pos="0">
              <a:schemeClr val="accent6">
                <a:shade val="50000"/>
                <a:hueOff val="0"/>
                <a:satOff val="0"/>
                <a:lumOff val="0"/>
                <a:alphaOff val="0"/>
                <a:tint val="50000"/>
                <a:satMod val="300000"/>
              </a:schemeClr>
            </a:gs>
            <a:gs pos="35000">
              <a:schemeClr val="accent6">
                <a:shade val="50000"/>
                <a:hueOff val="0"/>
                <a:satOff val="0"/>
                <a:lumOff val="0"/>
                <a:alphaOff val="0"/>
                <a:tint val="37000"/>
                <a:satMod val="300000"/>
              </a:schemeClr>
            </a:gs>
            <a:gs pos="100000">
              <a:schemeClr val="accent6">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rPr>
            <a:t>Community Success</a:t>
          </a:r>
        </a:p>
      </dsp:txBody>
      <dsp:txXfrm>
        <a:off x="2810466" y="0"/>
        <a:ext cx="2810466" cy="1505630"/>
      </dsp:txXfrm>
    </dsp:sp>
    <dsp:sp modelId="{6AA41B32-EBAD-C347-9F00-C14F4D497634}">
      <dsp:nvSpPr>
        <dsp:cNvPr id="0" name=""/>
        <dsp:cNvSpPr/>
      </dsp:nvSpPr>
      <dsp:spPr>
        <a:xfrm>
          <a:off x="1405233" y="1505630"/>
          <a:ext cx="5620932" cy="1505630"/>
        </a:xfrm>
        <a:prstGeom prst="trapezoid">
          <a:avLst>
            <a:gd name="adj" fmla="val 93332"/>
          </a:avLst>
        </a:prstGeom>
        <a:gradFill rotWithShape="0">
          <a:gsLst>
            <a:gs pos="0">
              <a:schemeClr val="accent6">
                <a:shade val="50000"/>
                <a:hueOff val="269097"/>
                <a:satOff val="-4941"/>
                <a:lumOff val="28217"/>
                <a:alphaOff val="0"/>
                <a:tint val="50000"/>
                <a:satMod val="300000"/>
              </a:schemeClr>
            </a:gs>
            <a:gs pos="35000">
              <a:schemeClr val="accent6">
                <a:shade val="50000"/>
                <a:hueOff val="269097"/>
                <a:satOff val="-4941"/>
                <a:lumOff val="28217"/>
                <a:alphaOff val="0"/>
                <a:tint val="37000"/>
                <a:satMod val="300000"/>
              </a:schemeClr>
            </a:gs>
            <a:gs pos="100000">
              <a:schemeClr val="accent6">
                <a:shade val="50000"/>
                <a:hueOff val="269097"/>
                <a:satOff val="-4941"/>
                <a:lumOff val="282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rPr>
            <a:t>Effective and Engaging Leadership</a:t>
          </a:r>
        </a:p>
      </dsp:txBody>
      <dsp:txXfrm>
        <a:off x="2388896" y="1505630"/>
        <a:ext cx="3653606" cy="1505630"/>
      </dsp:txXfrm>
    </dsp:sp>
    <dsp:sp modelId="{671A681E-30AD-834F-822D-40C160B7F05D}">
      <dsp:nvSpPr>
        <dsp:cNvPr id="0" name=""/>
        <dsp:cNvSpPr/>
      </dsp:nvSpPr>
      <dsp:spPr>
        <a:xfrm>
          <a:off x="0" y="3011261"/>
          <a:ext cx="8431399" cy="1505630"/>
        </a:xfrm>
        <a:prstGeom prst="trapezoid">
          <a:avLst>
            <a:gd name="adj" fmla="val 93332"/>
          </a:avLst>
        </a:prstGeom>
        <a:gradFill rotWithShape="0">
          <a:gsLst>
            <a:gs pos="0">
              <a:schemeClr val="accent6">
                <a:shade val="50000"/>
                <a:hueOff val="269097"/>
                <a:satOff val="-4941"/>
                <a:lumOff val="28217"/>
                <a:alphaOff val="0"/>
                <a:tint val="50000"/>
                <a:satMod val="300000"/>
              </a:schemeClr>
            </a:gs>
            <a:gs pos="35000">
              <a:schemeClr val="accent6">
                <a:shade val="50000"/>
                <a:hueOff val="269097"/>
                <a:satOff val="-4941"/>
                <a:lumOff val="28217"/>
                <a:alphaOff val="0"/>
                <a:tint val="37000"/>
                <a:satMod val="300000"/>
              </a:schemeClr>
            </a:gs>
            <a:gs pos="100000">
              <a:schemeClr val="accent6">
                <a:shade val="50000"/>
                <a:hueOff val="269097"/>
                <a:satOff val="-4941"/>
                <a:lumOff val="282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rPr>
            <a:t>Relational: Trust/Mutual Respect/ Authentic Care</a:t>
          </a:r>
        </a:p>
      </dsp:txBody>
      <dsp:txXfrm>
        <a:off x="1475494" y="3011261"/>
        <a:ext cx="5480409" cy="150563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 name="Google Shape;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2303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acknowledge that everyone in this space is committed to and invested in the Academic Senate for myriad reasons. We may have different ideas, but the diversity of perspectives and experiences will make the Academic Senate and faculty voice strong.</a:t>
            </a:r>
          </a:p>
        </p:txBody>
      </p:sp>
      <p:sp>
        <p:nvSpPr>
          <p:cNvPr id="4" name="Slide Number Placeholder 3"/>
          <p:cNvSpPr>
            <a:spLocks noGrp="1"/>
          </p:cNvSpPr>
          <p:nvPr>
            <p:ph type="sldNum" sz="quarter" idx="5"/>
          </p:nvPr>
        </p:nvSpPr>
        <p:spPr/>
        <p:txBody>
          <a:bodyPr/>
          <a:lstStyle/>
          <a:p>
            <a:fld id="{1AEA40CF-349B-1E48-876C-F721A80ACB04}" type="slidenum">
              <a:rPr lang="en-US" smtClean="0"/>
              <a:t>7</a:t>
            </a:fld>
            <a:endParaRPr lang="en-US"/>
          </a:p>
        </p:txBody>
      </p:sp>
    </p:spTree>
    <p:extLst>
      <p:ext uri="{BB962C8B-B14F-4D97-AF65-F5344CB8AC3E}">
        <p14:creationId xmlns:p14="http://schemas.microsoft.com/office/powerpoint/2010/main" val="1460408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buFont typeface="Symbol" pitchFamily="2" charset="2"/>
              <a:buChar char=""/>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How do you know when someone trusts you?</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It takes a long time to develop trust, and it can be easily broken.</a:t>
            </a:r>
          </a:p>
          <a:p>
            <a:pPr marL="342900" marR="0" lvl="0" indent="-342900">
              <a:buFont typeface="Symbol" pitchFamily="2" charset="2"/>
              <a:buChar char=""/>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How do you develop mutual respect?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Relationships take an effort to maintain.</a:t>
            </a:r>
          </a:p>
          <a:p>
            <a:pPr marL="342900" marR="0" lvl="0" indent="-342900">
              <a:buFont typeface="Symbol" pitchFamily="2" charset="2"/>
              <a:buChar char=""/>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How do you show authentic care?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Relationships will always be tension, with ups and downs, if authentic.</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91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Senate, Classified Senate, Bargaining units, Administration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8625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 Title Slide">
  <p:cSld name="#1 Title Slide">
    <p:spTree>
      <p:nvGrpSpPr>
        <p:cNvPr id="1" name="Shape 13"/>
        <p:cNvGrpSpPr/>
        <p:nvPr/>
      </p:nvGrpSpPr>
      <p:grpSpPr>
        <a:xfrm>
          <a:off x="0" y="0"/>
          <a:ext cx="0" cy="0"/>
          <a:chOff x="0" y="0"/>
          <a:chExt cx="0" cy="0"/>
        </a:xfrm>
      </p:grpSpPr>
      <p:grpSp>
        <p:nvGrpSpPr>
          <p:cNvPr id="14" name="Google Shape;14;p3"/>
          <p:cNvGrpSpPr/>
          <p:nvPr/>
        </p:nvGrpSpPr>
        <p:grpSpPr>
          <a:xfrm>
            <a:off x="0" y="2834565"/>
            <a:ext cx="12192000" cy="4023435"/>
            <a:chOff x="0" y="2834565"/>
            <a:chExt cx="12192000" cy="4023435"/>
          </a:xfrm>
        </p:grpSpPr>
        <p:sp>
          <p:nvSpPr>
            <p:cNvPr id="15" name="Google Shape;15;p3"/>
            <p:cNvSpPr/>
            <p:nvPr/>
          </p:nvSpPr>
          <p:spPr>
            <a:xfrm rot="10800000">
              <a:off x="0" y="2911869"/>
              <a:ext cx="12192000" cy="3946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3"/>
            <p:cNvSpPr/>
            <p:nvPr/>
          </p:nvSpPr>
          <p:spPr>
            <a:xfrm rot="10800000">
              <a:off x="0" y="2834565"/>
              <a:ext cx="12192000" cy="9960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7" name="Google Shape;17;p3" descr="Academic Senate for California Community Colleges Logo"/>
          <p:cNvPicPr preferRelativeResize="0"/>
          <p:nvPr/>
        </p:nvPicPr>
        <p:blipFill rotWithShape="1">
          <a:blip r:embed="rId2">
            <a:alphaModFix/>
          </a:blip>
          <a:srcRect/>
          <a:stretch/>
        </p:blipFill>
        <p:spPr>
          <a:xfrm>
            <a:off x="1995054" y="829173"/>
            <a:ext cx="4540210" cy="1146403"/>
          </a:xfrm>
          <a:prstGeom prst="rect">
            <a:avLst/>
          </a:prstGeom>
          <a:noFill/>
          <a:ln>
            <a:noFill/>
          </a:ln>
        </p:spPr>
      </p:pic>
      <p:sp>
        <p:nvSpPr>
          <p:cNvPr id="18" name="Google Shape;18;p3"/>
          <p:cNvSpPr txBox="1">
            <a:spLocks noGrp="1"/>
          </p:cNvSpPr>
          <p:nvPr>
            <p:ph type="title"/>
          </p:nvPr>
        </p:nvSpPr>
        <p:spPr>
          <a:xfrm>
            <a:off x="2133598" y="3310152"/>
            <a:ext cx="9213852" cy="13126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Palatino"/>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2133597" y="4755561"/>
            <a:ext cx="92138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600"/>
              <a:buNone/>
              <a:defRPr>
                <a:solidFill>
                  <a:schemeClr val="lt1"/>
                </a:solidFill>
              </a:defRPr>
            </a:lvl1pPr>
            <a:lvl2pPr lvl="1" algn="l">
              <a:lnSpc>
                <a:spcPct val="90000"/>
              </a:lnSpc>
              <a:spcBef>
                <a:spcPts val="500"/>
              </a:spcBef>
              <a:spcAft>
                <a:spcPts val="0"/>
              </a:spcAft>
              <a:buClr>
                <a:srgbClr val="3A3838"/>
              </a:buClr>
              <a:buSzPts val="1800"/>
              <a:buChar char="•"/>
              <a:defRPr/>
            </a:lvl2pPr>
            <a:lvl3pPr lvl="2" algn="l">
              <a:lnSpc>
                <a:spcPct val="90000"/>
              </a:lnSpc>
              <a:spcBef>
                <a:spcPts val="500"/>
              </a:spcBef>
              <a:spcAft>
                <a:spcPts val="0"/>
              </a:spcAft>
              <a:buClr>
                <a:srgbClr val="3A3838"/>
              </a:buClr>
              <a:buSzPts val="1800"/>
              <a:buChar char="•"/>
              <a:defRPr/>
            </a:lvl3pPr>
            <a:lvl4pPr lvl="3" algn="l">
              <a:lnSpc>
                <a:spcPct val="90000"/>
              </a:lnSpc>
              <a:spcBef>
                <a:spcPts val="500"/>
              </a:spcBef>
              <a:spcAft>
                <a:spcPts val="0"/>
              </a:spcAft>
              <a:buClr>
                <a:srgbClr val="3A3838"/>
              </a:buClr>
              <a:buSzPts val="1800"/>
              <a:buChar char="•"/>
              <a:defRPr/>
            </a:lvl4pPr>
            <a:lvl5pPr lvl="4" algn="l">
              <a:lnSpc>
                <a:spcPct val="90000"/>
              </a:lnSpc>
              <a:spcBef>
                <a:spcPts val="500"/>
              </a:spcBef>
              <a:spcAft>
                <a:spcPts val="0"/>
              </a:spcAft>
              <a:buClr>
                <a:srgbClr val="3A3838"/>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pic>
        <p:nvPicPr>
          <p:cNvPr id="20" name="Google Shape;20;p3"/>
          <p:cNvPicPr preferRelativeResize="0"/>
          <p:nvPr/>
        </p:nvPicPr>
        <p:blipFill rotWithShape="1">
          <a:blip r:embed="rId3">
            <a:alphaModFix/>
          </a:blip>
          <a:srcRect/>
          <a:stretch/>
        </p:blipFill>
        <p:spPr>
          <a:xfrm>
            <a:off x="-184572" y="0"/>
            <a:ext cx="1251370" cy="6858000"/>
          </a:xfrm>
          <a:prstGeom prst="rect">
            <a:avLst/>
          </a:prstGeom>
          <a:noFill/>
          <a:ln>
            <a:noFill/>
          </a:ln>
          <a:effectLst>
            <a:outerShdw blurRad="88900" dist="76200" sx="101000" sy="101000" algn="l" rotWithShape="0">
              <a:srgbClr val="000000">
                <a:alpha val="40000"/>
              </a:srgb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B" type="objTx">
  <p:cSld name="OBJECT_WITH_CAPTION_TEXT">
    <p:spTree>
      <p:nvGrpSpPr>
        <p:cNvPr id="1" name="Shape 21"/>
        <p:cNvGrpSpPr/>
        <p:nvPr/>
      </p:nvGrpSpPr>
      <p:grpSpPr>
        <a:xfrm>
          <a:off x="0" y="0"/>
          <a:ext cx="0" cy="0"/>
          <a:chOff x="0" y="0"/>
          <a:chExt cx="0" cy="0"/>
        </a:xfrm>
      </p:grpSpPr>
      <p:grpSp>
        <p:nvGrpSpPr>
          <p:cNvPr id="22" name="Google Shape;22;p4"/>
          <p:cNvGrpSpPr/>
          <p:nvPr/>
        </p:nvGrpSpPr>
        <p:grpSpPr>
          <a:xfrm>
            <a:off x="-22225" y="-36513"/>
            <a:ext cx="12214225" cy="6942138"/>
            <a:chOff x="-22225" y="-36513"/>
            <a:chExt cx="12214225" cy="6942138"/>
          </a:xfrm>
        </p:grpSpPr>
        <p:pic>
          <p:nvPicPr>
            <p:cNvPr id="23" name="Google Shape;23;p4"/>
            <p:cNvPicPr preferRelativeResize="0"/>
            <p:nvPr/>
          </p:nvPicPr>
          <p:blipFill rotWithShape="1">
            <a:blip r:embed="rId2">
              <a:alphaModFix/>
            </a:blip>
            <a:srcRect/>
            <a:stretch/>
          </p:blipFill>
          <p:spPr>
            <a:xfrm>
              <a:off x="-22225" y="0"/>
              <a:ext cx="4071938" cy="6905625"/>
            </a:xfrm>
            <a:prstGeom prst="rect">
              <a:avLst/>
            </a:prstGeom>
            <a:noFill/>
            <a:ln>
              <a:noFill/>
            </a:ln>
            <a:effectLst>
              <a:outerShdw blurRad="190500" dist="76200" algn="l" rotWithShape="0">
                <a:srgbClr val="000000">
                  <a:alpha val="40000"/>
                </a:srgbClr>
              </a:outerShdw>
            </a:effectLst>
          </p:spPr>
        </p:pic>
        <p:sp>
          <p:nvSpPr>
            <p:cNvPr id="24" name="Google Shape;24;p4"/>
            <p:cNvSpPr/>
            <p:nvPr/>
          </p:nvSpPr>
          <p:spPr>
            <a:xfrm>
              <a:off x="-22225" y="1365827"/>
              <a:ext cx="4071938" cy="4392609"/>
            </a:xfrm>
            <a:prstGeom prst="rect">
              <a:avLst/>
            </a:prstGeom>
            <a:solidFill>
              <a:schemeClr val="accent2"/>
            </a:solidFill>
            <a:ln>
              <a:noFill/>
            </a:ln>
            <a:effectLst>
              <a:outerShdw blurRad="393700" sx="1000" sy="1000" algn="ctr" rotWithShape="0">
                <a:schemeClr val="dk2"/>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4"/>
            <p:cNvSpPr/>
            <p:nvPr/>
          </p:nvSpPr>
          <p:spPr>
            <a:xfrm>
              <a:off x="11510963" y="-36513"/>
              <a:ext cx="681037" cy="6894513"/>
            </a:xfrm>
            <a:prstGeom prst="rect">
              <a:avLst/>
            </a:prstGeom>
            <a:solidFill>
              <a:schemeClr val="dk2"/>
            </a:solidFill>
            <a:ln>
              <a:noFill/>
            </a:ln>
            <a:effectLst>
              <a:outerShdw blurRad="190500" dist="63500" dir="10800000" sx="101000" sy="101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6" name="Google Shape;26;p4"/>
          <p:cNvSpPr txBox="1">
            <a:spLocks noGrp="1"/>
          </p:cNvSpPr>
          <p:nvPr>
            <p:ph type="title"/>
          </p:nvPr>
        </p:nvSpPr>
        <p:spPr>
          <a:xfrm>
            <a:off x="247135" y="1570618"/>
            <a:ext cx="3583461" cy="161199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Palatin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247135" y="3283527"/>
            <a:ext cx="3583461" cy="231371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600"/>
              <a:buNone/>
              <a:defRPr sz="2600">
                <a:solidFill>
                  <a:schemeClr val="lt1"/>
                </a:solidFill>
              </a:defRPr>
            </a:lvl1pPr>
            <a:lvl2pPr marL="914400" lvl="1" indent="-228600" algn="l">
              <a:lnSpc>
                <a:spcPct val="90000"/>
              </a:lnSpc>
              <a:spcBef>
                <a:spcPts val="500"/>
              </a:spcBef>
              <a:spcAft>
                <a:spcPts val="0"/>
              </a:spcAft>
              <a:buClr>
                <a:srgbClr val="3A3838"/>
              </a:buClr>
              <a:buSzPts val="1400"/>
              <a:buNone/>
              <a:defRPr sz="1400"/>
            </a:lvl2pPr>
            <a:lvl3pPr marL="1371600" lvl="2" indent="-228600" algn="l">
              <a:lnSpc>
                <a:spcPct val="90000"/>
              </a:lnSpc>
              <a:spcBef>
                <a:spcPts val="500"/>
              </a:spcBef>
              <a:spcAft>
                <a:spcPts val="0"/>
              </a:spcAft>
              <a:buClr>
                <a:srgbClr val="3A3838"/>
              </a:buClr>
              <a:buSzPts val="1200"/>
              <a:buNone/>
              <a:defRPr sz="1200"/>
            </a:lvl3pPr>
            <a:lvl4pPr marL="1828800" lvl="3" indent="-228600" algn="l">
              <a:lnSpc>
                <a:spcPct val="90000"/>
              </a:lnSpc>
              <a:spcBef>
                <a:spcPts val="500"/>
              </a:spcBef>
              <a:spcAft>
                <a:spcPts val="0"/>
              </a:spcAft>
              <a:buClr>
                <a:srgbClr val="3A3838"/>
              </a:buClr>
              <a:buSzPts val="1000"/>
              <a:buNone/>
              <a:defRPr sz="1000"/>
            </a:lvl4pPr>
            <a:lvl5pPr marL="2286000" lvl="4" indent="-228600" algn="l">
              <a:lnSpc>
                <a:spcPct val="90000"/>
              </a:lnSpc>
              <a:spcBef>
                <a:spcPts val="500"/>
              </a:spcBef>
              <a:spcAft>
                <a:spcPts val="0"/>
              </a:spcAft>
              <a:buClr>
                <a:srgbClr val="3A3838"/>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 name="Google Shape;28;p4"/>
          <p:cNvSpPr txBox="1">
            <a:spLocks noGrp="1"/>
          </p:cNvSpPr>
          <p:nvPr>
            <p:ph type="body" idx="2"/>
          </p:nvPr>
        </p:nvSpPr>
        <p:spPr>
          <a:xfrm>
            <a:off x="4461164" y="1112108"/>
            <a:ext cx="6572242" cy="5091744"/>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3A3838"/>
              </a:buClr>
              <a:buSzPts val="2400"/>
              <a:buFont typeface="Arial"/>
              <a:buNone/>
              <a:defRPr sz="2400"/>
            </a:lvl1pPr>
            <a:lvl2pPr marL="914400" lvl="1" indent="-368300" algn="l">
              <a:lnSpc>
                <a:spcPct val="90000"/>
              </a:lnSpc>
              <a:spcBef>
                <a:spcPts val="500"/>
              </a:spcBef>
              <a:spcAft>
                <a:spcPts val="0"/>
              </a:spcAft>
              <a:buClr>
                <a:srgbClr val="3A3838"/>
              </a:buClr>
              <a:buSzPts val="2200"/>
              <a:buChar char="•"/>
              <a:defRPr sz="2200"/>
            </a:lvl2pPr>
            <a:lvl3pPr marL="1371600" lvl="2" indent="-355600" algn="l">
              <a:lnSpc>
                <a:spcPct val="90000"/>
              </a:lnSpc>
              <a:spcBef>
                <a:spcPts val="500"/>
              </a:spcBef>
              <a:spcAft>
                <a:spcPts val="0"/>
              </a:spcAft>
              <a:buClr>
                <a:srgbClr val="3A3838"/>
              </a:buClr>
              <a:buSzPts val="2000"/>
              <a:buChar char="•"/>
              <a:defRPr sz="2000"/>
            </a:lvl3pPr>
            <a:lvl4pPr marL="1828800" lvl="3" indent="-342900" algn="l">
              <a:lnSpc>
                <a:spcPct val="90000"/>
              </a:lnSpc>
              <a:spcBef>
                <a:spcPts val="500"/>
              </a:spcBef>
              <a:spcAft>
                <a:spcPts val="0"/>
              </a:spcAft>
              <a:buClr>
                <a:srgbClr val="3A3838"/>
              </a:buClr>
              <a:buSzPts val="1800"/>
              <a:buChar char="•"/>
              <a:defRPr sz="1800"/>
            </a:lvl4pPr>
            <a:lvl5pPr marL="2286000" lvl="4" indent="-355600" algn="l">
              <a:lnSpc>
                <a:spcPct val="90000"/>
              </a:lnSpc>
              <a:spcBef>
                <a:spcPts val="500"/>
              </a:spcBef>
              <a:spcAft>
                <a:spcPts val="0"/>
              </a:spcAft>
              <a:buClr>
                <a:srgbClr val="3A3838"/>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 name="Google Shape;29;p4"/>
          <p:cNvSpPr txBox="1">
            <a:spLocks noGrp="1"/>
          </p:cNvSpPr>
          <p:nvPr>
            <p:ph type="sldNum" idx="12"/>
          </p:nvPr>
        </p:nvSpPr>
        <p:spPr>
          <a:xfrm>
            <a:off x="9443811" y="6477000"/>
            <a:ext cx="1143000" cy="2476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chemeClr val="dk2"/>
                </a:solidFill>
                <a:latin typeface="Calibri"/>
                <a:ea typeface="Calibri"/>
                <a:cs typeface="Calibri"/>
                <a:sym typeface="Calibri"/>
              </a:defRPr>
            </a:lvl1pPr>
            <a:lvl2pPr marL="0" marR="0" lvl="1" indent="0" algn="r">
              <a:spcBef>
                <a:spcPts val="0"/>
              </a:spcBef>
              <a:buNone/>
              <a:defRPr sz="1200" b="0" i="0" u="none" strike="noStrike" cap="none">
                <a:solidFill>
                  <a:schemeClr val="dk2"/>
                </a:solidFill>
                <a:latin typeface="Calibri"/>
                <a:ea typeface="Calibri"/>
                <a:cs typeface="Calibri"/>
                <a:sym typeface="Calibri"/>
              </a:defRPr>
            </a:lvl2pPr>
            <a:lvl3pPr marL="0" marR="0" lvl="2" indent="0" algn="r">
              <a:spcBef>
                <a:spcPts val="0"/>
              </a:spcBef>
              <a:buNone/>
              <a:defRPr sz="1200" b="0" i="0" u="none" strike="noStrike" cap="none">
                <a:solidFill>
                  <a:schemeClr val="dk2"/>
                </a:solidFill>
                <a:latin typeface="Calibri"/>
                <a:ea typeface="Calibri"/>
                <a:cs typeface="Calibri"/>
                <a:sym typeface="Calibri"/>
              </a:defRPr>
            </a:lvl3pPr>
            <a:lvl4pPr marL="0" marR="0" lvl="3" indent="0" algn="r">
              <a:spcBef>
                <a:spcPts val="0"/>
              </a:spcBef>
              <a:buNone/>
              <a:defRPr sz="1200" b="0" i="0" u="none" strike="noStrike" cap="none">
                <a:solidFill>
                  <a:schemeClr val="dk2"/>
                </a:solidFill>
                <a:latin typeface="Calibri"/>
                <a:ea typeface="Calibri"/>
                <a:cs typeface="Calibri"/>
                <a:sym typeface="Calibri"/>
              </a:defRPr>
            </a:lvl4pPr>
            <a:lvl5pPr marL="0" marR="0" lvl="4" indent="0" algn="r">
              <a:spcBef>
                <a:spcPts val="0"/>
              </a:spcBef>
              <a:buNone/>
              <a:defRPr sz="1200" b="0" i="0" u="none" strike="noStrike" cap="none">
                <a:solidFill>
                  <a:schemeClr val="dk2"/>
                </a:solidFill>
                <a:latin typeface="Calibri"/>
                <a:ea typeface="Calibri"/>
                <a:cs typeface="Calibri"/>
                <a:sym typeface="Calibri"/>
              </a:defRPr>
            </a:lvl5pPr>
            <a:lvl6pPr marL="0" marR="0" lvl="5" indent="0" algn="r">
              <a:spcBef>
                <a:spcPts val="0"/>
              </a:spcBef>
              <a:buNone/>
              <a:defRPr sz="1200" b="0" i="0" u="none" strike="noStrike" cap="none">
                <a:solidFill>
                  <a:schemeClr val="dk2"/>
                </a:solidFill>
                <a:latin typeface="Calibri"/>
                <a:ea typeface="Calibri"/>
                <a:cs typeface="Calibri"/>
                <a:sym typeface="Calibri"/>
              </a:defRPr>
            </a:lvl6pPr>
            <a:lvl7pPr marL="0" marR="0" lvl="6" indent="0" algn="r">
              <a:spcBef>
                <a:spcPts val="0"/>
              </a:spcBef>
              <a:buNone/>
              <a:defRPr sz="1200" b="0" i="0" u="none" strike="noStrike" cap="none">
                <a:solidFill>
                  <a:schemeClr val="dk2"/>
                </a:solidFill>
                <a:latin typeface="Calibri"/>
                <a:ea typeface="Calibri"/>
                <a:cs typeface="Calibri"/>
                <a:sym typeface="Calibri"/>
              </a:defRPr>
            </a:lvl7pPr>
            <a:lvl8pPr marL="0" marR="0" lvl="7" indent="0" algn="r">
              <a:spcBef>
                <a:spcPts val="0"/>
              </a:spcBef>
              <a:buNone/>
              <a:defRPr sz="1200" b="0" i="0" u="none" strike="noStrike" cap="none">
                <a:solidFill>
                  <a:schemeClr val="dk2"/>
                </a:solidFill>
                <a:latin typeface="Calibri"/>
                <a:ea typeface="Calibri"/>
                <a:cs typeface="Calibri"/>
                <a:sym typeface="Calibri"/>
              </a:defRPr>
            </a:lvl8pPr>
            <a:lvl9pPr marL="0" marR="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0" name="Google Shape;30;p4"/>
          <p:cNvCxnSpPr/>
          <p:nvPr/>
        </p:nvCxnSpPr>
        <p:spPr>
          <a:xfrm>
            <a:off x="247135" y="3210323"/>
            <a:ext cx="3583461" cy="0"/>
          </a:xfrm>
          <a:prstGeom prst="straightConnector1">
            <a:avLst/>
          </a:prstGeom>
          <a:noFill/>
          <a:ln w="38100" cap="flat" cmpd="sng">
            <a:solidFill>
              <a:schemeClr val="dk1"/>
            </a:solidFill>
            <a:prstDash val="solid"/>
            <a:miter lim="800000"/>
            <a:headEnd type="none" w="sm" len="sm"/>
            <a:tailEnd type="none" w="sm" len="sm"/>
          </a:ln>
        </p:spPr>
      </p:cxnSp>
      <p:pic>
        <p:nvPicPr>
          <p:cNvPr id="31" name="Google Shape;31;p4" descr="Icon&#10;&#10;Description automatically generated"/>
          <p:cNvPicPr preferRelativeResize="0"/>
          <p:nvPr/>
        </p:nvPicPr>
        <p:blipFill rotWithShape="1">
          <a:blip r:embed="rId3">
            <a:alphaModFix/>
          </a:blip>
          <a:srcRect/>
          <a:stretch/>
        </p:blipFill>
        <p:spPr>
          <a:xfrm>
            <a:off x="10641520" y="6376988"/>
            <a:ext cx="391886" cy="39188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Content 2 Column Slide">
  <p:cSld name="#3 Content 2 Column Slide">
    <p:bg>
      <p:bgPr>
        <a:solidFill>
          <a:schemeClr val="lt1"/>
        </a:solidFill>
        <a:effectLst/>
      </p:bgPr>
    </p:bg>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1212273" y="696266"/>
            <a:ext cx="10314708" cy="114699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600"/>
              <a:buFont typeface="Palatino"/>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1212273" y="1967787"/>
            <a:ext cx="5077690" cy="419394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
          <p:cNvSpPr txBox="1">
            <a:spLocks noGrp="1"/>
          </p:cNvSpPr>
          <p:nvPr>
            <p:ph type="body" idx="2"/>
          </p:nvPr>
        </p:nvSpPr>
        <p:spPr>
          <a:xfrm>
            <a:off x="6449291" y="1967786"/>
            <a:ext cx="5077690" cy="419394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p:nvPr/>
        </p:nvSpPr>
        <p:spPr>
          <a:xfrm rot="10800000">
            <a:off x="-1" y="-36514"/>
            <a:ext cx="775855" cy="6894513"/>
          </a:xfrm>
          <a:prstGeom prst="rect">
            <a:avLst/>
          </a:prstGeom>
          <a:solidFill>
            <a:schemeClr val="dk2"/>
          </a:solidFill>
          <a:ln>
            <a:noFill/>
          </a:ln>
          <a:effectLst>
            <a:outerShdw blurRad="190500" dist="63500" sx="101000" sy="101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5"/>
          <p:cNvSpPr txBox="1">
            <a:spLocks noGrp="1"/>
          </p:cNvSpPr>
          <p:nvPr>
            <p:ph type="sldNum" idx="12"/>
          </p:nvPr>
        </p:nvSpPr>
        <p:spPr>
          <a:xfrm>
            <a:off x="9937386" y="6477000"/>
            <a:ext cx="1143000" cy="2476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chemeClr val="dk2"/>
                </a:solidFill>
                <a:latin typeface="Calibri"/>
                <a:ea typeface="Calibri"/>
                <a:cs typeface="Calibri"/>
                <a:sym typeface="Calibri"/>
              </a:defRPr>
            </a:lvl1pPr>
            <a:lvl2pPr marL="0" marR="0" lvl="1" indent="0" algn="r">
              <a:spcBef>
                <a:spcPts val="0"/>
              </a:spcBef>
              <a:buNone/>
              <a:defRPr sz="1200" b="0" i="0" u="none" strike="noStrike" cap="none">
                <a:solidFill>
                  <a:schemeClr val="dk2"/>
                </a:solidFill>
                <a:latin typeface="Calibri"/>
                <a:ea typeface="Calibri"/>
                <a:cs typeface="Calibri"/>
                <a:sym typeface="Calibri"/>
              </a:defRPr>
            </a:lvl2pPr>
            <a:lvl3pPr marL="0" marR="0" lvl="2" indent="0" algn="r">
              <a:spcBef>
                <a:spcPts val="0"/>
              </a:spcBef>
              <a:buNone/>
              <a:defRPr sz="1200" b="0" i="0" u="none" strike="noStrike" cap="none">
                <a:solidFill>
                  <a:schemeClr val="dk2"/>
                </a:solidFill>
                <a:latin typeface="Calibri"/>
                <a:ea typeface="Calibri"/>
                <a:cs typeface="Calibri"/>
                <a:sym typeface="Calibri"/>
              </a:defRPr>
            </a:lvl3pPr>
            <a:lvl4pPr marL="0" marR="0" lvl="3" indent="0" algn="r">
              <a:spcBef>
                <a:spcPts val="0"/>
              </a:spcBef>
              <a:buNone/>
              <a:defRPr sz="1200" b="0" i="0" u="none" strike="noStrike" cap="none">
                <a:solidFill>
                  <a:schemeClr val="dk2"/>
                </a:solidFill>
                <a:latin typeface="Calibri"/>
                <a:ea typeface="Calibri"/>
                <a:cs typeface="Calibri"/>
                <a:sym typeface="Calibri"/>
              </a:defRPr>
            </a:lvl4pPr>
            <a:lvl5pPr marL="0" marR="0" lvl="4" indent="0" algn="r">
              <a:spcBef>
                <a:spcPts val="0"/>
              </a:spcBef>
              <a:buNone/>
              <a:defRPr sz="1200" b="0" i="0" u="none" strike="noStrike" cap="none">
                <a:solidFill>
                  <a:schemeClr val="dk2"/>
                </a:solidFill>
                <a:latin typeface="Calibri"/>
                <a:ea typeface="Calibri"/>
                <a:cs typeface="Calibri"/>
                <a:sym typeface="Calibri"/>
              </a:defRPr>
            </a:lvl5pPr>
            <a:lvl6pPr marL="0" marR="0" lvl="5" indent="0" algn="r">
              <a:spcBef>
                <a:spcPts val="0"/>
              </a:spcBef>
              <a:buNone/>
              <a:defRPr sz="1200" b="0" i="0" u="none" strike="noStrike" cap="none">
                <a:solidFill>
                  <a:schemeClr val="dk2"/>
                </a:solidFill>
                <a:latin typeface="Calibri"/>
                <a:ea typeface="Calibri"/>
                <a:cs typeface="Calibri"/>
                <a:sym typeface="Calibri"/>
              </a:defRPr>
            </a:lvl6pPr>
            <a:lvl7pPr marL="0" marR="0" lvl="6" indent="0" algn="r">
              <a:spcBef>
                <a:spcPts val="0"/>
              </a:spcBef>
              <a:buNone/>
              <a:defRPr sz="1200" b="0" i="0" u="none" strike="noStrike" cap="none">
                <a:solidFill>
                  <a:schemeClr val="dk2"/>
                </a:solidFill>
                <a:latin typeface="Calibri"/>
                <a:ea typeface="Calibri"/>
                <a:cs typeface="Calibri"/>
                <a:sym typeface="Calibri"/>
              </a:defRPr>
            </a:lvl7pPr>
            <a:lvl8pPr marL="0" marR="0" lvl="7" indent="0" algn="r">
              <a:spcBef>
                <a:spcPts val="0"/>
              </a:spcBef>
              <a:buNone/>
              <a:defRPr sz="1200" b="0" i="0" u="none" strike="noStrike" cap="none">
                <a:solidFill>
                  <a:schemeClr val="dk2"/>
                </a:solidFill>
                <a:latin typeface="Calibri"/>
                <a:ea typeface="Calibri"/>
                <a:cs typeface="Calibri"/>
                <a:sym typeface="Calibri"/>
              </a:defRPr>
            </a:lvl8pPr>
            <a:lvl9pPr marL="0" marR="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8" name="Google Shape;38;p5" descr="Icon&#10;&#10;Description automatically generated"/>
          <p:cNvPicPr preferRelativeResize="0"/>
          <p:nvPr/>
        </p:nvPicPr>
        <p:blipFill rotWithShape="1">
          <a:blip r:embed="rId2">
            <a:alphaModFix/>
          </a:blip>
          <a:srcRect/>
          <a:stretch/>
        </p:blipFill>
        <p:spPr>
          <a:xfrm>
            <a:off x="11135095" y="6376988"/>
            <a:ext cx="391886" cy="39188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 Content Slide">
  <p:cSld name="#3 Content Slide">
    <p:bg>
      <p:bgPr>
        <a:solidFill>
          <a:schemeClr val="lt1"/>
        </a:solidFill>
        <a:effectLst/>
      </p:bgPr>
    </p:bg>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1212273" y="696266"/>
            <a:ext cx="10314708" cy="114699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600"/>
              <a:buFont typeface="Palatino"/>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1212273" y="1967787"/>
            <a:ext cx="10314708" cy="419394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A3838"/>
              </a:buClr>
              <a:buSzPts val="1800"/>
              <a:buChar char="•"/>
              <a:defRPr/>
            </a:lvl1pPr>
            <a:lvl2pPr marL="914400" lvl="1" indent="-342900" algn="l">
              <a:lnSpc>
                <a:spcPct val="90000"/>
              </a:lnSpc>
              <a:spcBef>
                <a:spcPts val="500"/>
              </a:spcBef>
              <a:spcAft>
                <a:spcPts val="0"/>
              </a:spcAft>
              <a:buClr>
                <a:srgbClr val="3A3838"/>
              </a:buClr>
              <a:buSzPts val="1800"/>
              <a:buChar char="•"/>
              <a:defRPr/>
            </a:lvl2pPr>
            <a:lvl3pPr marL="1371600" lvl="2" indent="-342900" algn="l">
              <a:lnSpc>
                <a:spcPct val="90000"/>
              </a:lnSpc>
              <a:spcBef>
                <a:spcPts val="500"/>
              </a:spcBef>
              <a:spcAft>
                <a:spcPts val="0"/>
              </a:spcAft>
              <a:buClr>
                <a:srgbClr val="3A3838"/>
              </a:buClr>
              <a:buSzPts val="1800"/>
              <a:buChar char="•"/>
              <a:defRPr/>
            </a:lvl3pPr>
            <a:lvl4pPr marL="1828800" lvl="3" indent="-342900" algn="l">
              <a:lnSpc>
                <a:spcPct val="90000"/>
              </a:lnSpc>
              <a:spcBef>
                <a:spcPts val="500"/>
              </a:spcBef>
              <a:spcAft>
                <a:spcPts val="0"/>
              </a:spcAft>
              <a:buClr>
                <a:srgbClr val="3A3838"/>
              </a:buClr>
              <a:buSzPts val="1800"/>
              <a:buChar char="•"/>
              <a:defRPr/>
            </a:lvl4pPr>
            <a:lvl5pPr marL="2286000" lvl="4" indent="-342900" algn="l">
              <a:lnSpc>
                <a:spcPct val="90000"/>
              </a:lnSpc>
              <a:spcBef>
                <a:spcPts val="500"/>
              </a:spcBef>
              <a:spcAft>
                <a:spcPts val="0"/>
              </a:spcAft>
              <a:buClr>
                <a:srgbClr val="3A383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p:nvPr/>
        </p:nvSpPr>
        <p:spPr>
          <a:xfrm rot="10800000">
            <a:off x="-1" y="-36514"/>
            <a:ext cx="775855" cy="6894513"/>
          </a:xfrm>
          <a:prstGeom prst="rect">
            <a:avLst/>
          </a:prstGeom>
          <a:solidFill>
            <a:schemeClr val="dk2"/>
          </a:solidFill>
          <a:ln>
            <a:noFill/>
          </a:ln>
          <a:effectLst>
            <a:outerShdw blurRad="190500" dist="63500" sx="101000" sy="101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 name="Google Shape;43;p6"/>
          <p:cNvSpPr txBox="1">
            <a:spLocks noGrp="1"/>
          </p:cNvSpPr>
          <p:nvPr>
            <p:ph type="sldNum" idx="12"/>
          </p:nvPr>
        </p:nvSpPr>
        <p:spPr>
          <a:xfrm>
            <a:off x="9937386" y="6477000"/>
            <a:ext cx="1143000" cy="2476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chemeClr val="dk2"/>
                </a:solidFill>
                <a:latin typeface="Calibri"/>
                <a:ea typeface="Calibri"/>
                <a:cs typeface="Calibri"/>
                <a:sym typeface="Calibri"/>
              </a:defRPr>
            </a:lvl1pPr>
            <a:lvl2pPr marL="0" marR="0" lvl="1" indent="0" algn="r">
              <a:spcBef>
                <a:spcPts val="0"/>
              </a:spcBef>
              <a:buNone/>
              <a:defRPr sz="1200" b="0" i="0" u="none" strike="noStrike" cap="none">
                <a:solidFill>
                  <a:schemeClr val="dk2"/>
                </a:solidFill>
                <a:latin typeface="Calibri"/>
                <a:ea typeface="Calibri"/>
                <a:cs typeface="Calibri"/>
                <a:sym typeface="Calibri"/>
              </a:defRPr>
            </a:lvl2pPr>
            <a:lvl3pPr marL="0" marR="0" lvl="2" indent="0" algn="r">
              <a:spcBef>
                <a:spcPts val="0"/>
              </a:spcBef>
              <a:buNone/>
              <a:defRPr sz="1200" b="0" i="0" u="none" strike="noStrike" cap="none">
                <a:solidFill>
                  <a:schemeClr val="dk2"/>
                </a:solidFill>
                <a:latin typeface="Calibri"/>
                <a:ea typeface="Calibri"/>
                <a:cs typeface="Calibri"/>
                <a:sym typeface="Calibri"/>
              </a:defRPr>
            </a:lvl3pPr>
            <a:lvl4pPr marL="0" marR="0" lvl="3" indent="0" algn="r">
              <a:spcBef>
                <a:spcPts val="0"/>
              </a:spcBef>
              <a:buNone/>
              <a:defRPr sz="1200" b="0" i="0" u="none" strike="noStrike" cap="none">
                <a:solidFill>
                  <a:schemeClr val="dk2"/>
                </a:solidFill>
                <a:latin typeface="Calibri"/>
                <a:ea typeface="Calibri"/>
                <a:cs typeface="Calibri"/>
                <a:sym typeface="Calibri"/>
              </a:defRPr>
            </a:lvl4pPr>
            <a:lvl5pPr marL="0" marR="0" lvl="4" indent="0" algn="r">
              <a:spcBef>
                <a:spcPts val="0"/>
              </a:spcBef>
              <a:buNone/>
              <a:defRPr sz="1200" b="0" i="0" u="none" strike="noStrike" cap="none">
                <a:solidFill>
                  <a:schemeClr val="dk2"/>
                </a:solidFill>
                <a:latin typeface="Calibri"/>
                <a:ea typeface="Calibri"/>
                <a:cs typeface="Calibri"/>
                <a:sym typeface="Calibri"/>
              </a:defRPr>
            </a:lvl5pPr>
            <a:lvl6pPr marL="0" marR="0" lvl="5" indent="0" algn="r">
              <a:spcBef>
                <a:spcPts val="0"/>
              </a:spcBef>
              <a:buNone/>
              <a:defRPr sz="1200" b="0" i="0" u="none" strike="noStrike" cap="none">
                <a:solidFill>
                  <a:schemeClr val="dk2"/>
                </a:solidFill>
                <a:latin typeface="Calibri"/>
                <a:ea typeface="Calibri"/>
                <a:cs typeface="Calibri"/>
                <a:sym typeface="Calibri"/>
              </a:defRPr>
            </a:lvl6pPr>
            <a:lvl7pPr marL="0" marR="0" lvl="6" indent="0" algn="r">
              <a:spcBef>
                <a:spcPts val="0"/>
              </a:spcBef>
              <a:buNone/>
              <a:defRPr sz="1200" b="0" i="0" u="none" strike="noStrike" cap="none">
                <a:solidFill>
                  <a:schemeClr val="dk2"/>
                </a:solidFill>
                <a:latin typeface="Calibri"/>
                <a:ea typeface="Calibri"/>
                <a:cs typeface="Calibri"/>
                <a:sym typeface="Calibri"/>
              </a:defRPr>
            </a:lvl7pPr>
            <a:lvl8pPr marL="0" marR="0" lvl="7" indent="0" algn="r">
              <a:spcBef>
                <a:spcPts val="0"/>
              </a:spcBef>
              <a:buNone/>
              <a:defRPr sz="1200" b="0" i="0" u="none" strike="noStrike" cap="none">
                <a:solidFill>
                  <a:schemeClr val="dk2"/>
                </a:solidFill>
                <a:latin typeface="Calibri"/>
                <a:ea typeface="Calibri"/>
                <a:cs typeface="Calibri"/>
                <a:sym typeface="Calibri"/>
              </a:defRPr>
            </a:lvl8pPr>
            <a:lvl9pPr marL="0" marR="0" lvl="8" indent="0" algn="r">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4" name="Google Shape;44;p6" descr="Icon&#10;&#10;Description automatically generated"/>
          <p:cNvPicPr preferRelativeResize="0"/>
          <p:nvPr/>
        </p:nvPicPr>
        <p:blipFill rotWithShape="1">
          <a:blip r:embed="rId2">
            <a:alphaModFix/>
          </a:blip>
          <a:srcRect/>
          <a:stretch/>
        </p:blipFill>
        <p:spPr>
          <a:xfrm>
            <a:off x="11135095" y="6376988"/>
            <a:ext cx="391886" cy="39188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3A76-FA97-AC21-B7D2-66A7491246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C94487-A00C-375A-3B30-1E79BAAC3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9FA519-04BB-F9E3-7E55-616693024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772D60-0D97-3167-39C3-F073F0D2D1C6}"/>
              </a:ext>
            </a:extLst>
          </p:cNvPr>
          <p:cNvSpPr>
            <a:spLocks noGrp="1"/>
          </p:cNvSpPr>
          <p:nvPr>
            <p:ph type="dt" sz="half" idx="10"/>
          </p:nvPr>
        </p:nvSpPr>
        <p:spPr/>
        <p:txBody>
          <a:bodyPr/>
          <a:lstStyle/>
          <a:p>
            <a:fld id="{1D234828-8572-4B4F-873F-69FCB2BCC047}" type="datetimeFigureOut">
              <a:rPr lang="en-US" smtClean="0"/>
              <a:t>2/1/2025</a:t>
            </a:fld>
            <a:endParaRPr lang="en-US"/>
          </a:p>
        </p:txBody>
      </p:sp>
      <p:sp>
        <p:nvSpPr>
          <p:cNvPr id="6" name="Footer Placeholder 5">
            <a:extLst>
              <a:ext uri="{FF2B5EF4-FFF2-40B4-BE49-F238E27FC236}">
                <a16:creationId xmlns:a16="http://schemas.microsoft.com/office/drawing/2014/main" id="{7C5A0A04-258D-823C-F33B-47E271F271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4D76A-2AFC-FCE5-B820-CF4A25CCAB24}"/>
              </a:ext>
            </a:extLst>
          </p:cNvPr>
          <p:cNvSpPr>
            <a:spLocks noGrp="1"/>
          </p:cNvSpPr>
          <p:nvPr>
            <p:ph type="sldNum" sz="quarter" idx="12"/>
          </p:nvPr>
        </p:nvSpPr>
        <p:spPr/>
        <p:txBody>
          <a:bodyPr/>
          <a:lstStyle/>
          <a:p>
            <a:fld id="{7337E19B-AC92-464C-98AC-968A6E34A0C8}" type="slidenum">
              <a:rPr lang="en-US" smtClean="0"/>
              <a:t>‹#›</a:t>
            </a:fld>
            <a:endParaRPr lang="en-US"/>
          </a:p>
        </p:txBody>
      </p:sp>
    </p:spTree>
    <p:extLst>
      <p:ext uri="{BB962C8B-B14F-4D97-AF65-F5344CB8AC3E}">
        <p14:creationId xmlns:p14="http://schemas.microsoft.com/office/powerpoint/2010/main" val="2590574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90000"/>
              </a:lnSpc>
              <a:spcBef>
                <a:spcPts val="1000"/>
              </a:spcBef>
              <a:spcAft>
                <a:spcPts val="0"/>
              </a:spcAft>
              <a:buClr>
                <a:srgbClr val="3A3838"/>
              </a:buClr>
              <a:buSzPts val="2600"/>
              <a:buFont typeface="Arial"/>
              <a:buChar char="•"/>
              <a:defRPr sz="2600" b="0" i="0" u="none" strike="noStrike" cap="none">
                <a:solidFill>
                  <a:srgbClr val="3A3838"/>
                </a:solidFill>
                <a:latin typeface="Gill Sans"/>
                <a:ea typeface="Gill Sans"/>
                <a:cs typeface="Gill Sans"/>
                <a:sym typeface="Gill Sans"/>
              </a:defRPr>
            </a:lvl1pPr>
            <a:lvl2pPr marL="914400" marR="0" lvl="1" indent="-381000" algn="l" rtl="0">
              <a:lnSpc>
                <a:spcPct val="90000"/>
              </a:lnSpc>
              <a:spcBef>
                <a:spcPts val="500"/>
              </a:spcBef>
              <a:spcAft>
                <a:spcPts val="0"/>
              </a:spcAft>
              <a:buClr>
                <a:srgbClr val="3A3838"/>
              </a:buClr>
              <a:buSzPts val="2400"/>
              <a:buFont typeface="Arial"/>
              <a:buChar char="•"/>
              <a:defRPr sz="2400" b="0" i="0" u="none" strike="noStrike" cap="none">
                <a:solidFill>
                  <a:srgbClr val="3A3838"/>
                </a:solidFill>
                <a:latin typeface="Gill Sans"/>
                <a:ea typeface="Gill Sans"/>
                <a:cs typeface="Gill Sans"/>
                <a:sym typeface="Gill Sans"/>
              </a:defRPr>
            </a:lvl2pPr>
            <a:lvl3pPr marL="1371600" marR="0" lvl="2" indent="-355600" algn="l" rtl="0">
              <a:lnSpc>
                <a:spcPct val="90000"/>
              </a:lnSpc>
              <a:spcBef>
                <a:spcPts val="500"/>
              </a:spcBef>
              <a:spcAft>
                <a:spcPts val="0"/>
              </a:spcAft>
              <a:buClr>
                <a:srgbClr val="3A3838"/>
              </a:buClr>
              <a:buSzPts val="2000"/>
              <a:buFont typeface="Arial"/>
              <a:buChar char="•"/>
              <a:defRPr sz="2000" b="0" i="0" u="none" strike="noStrike" cap="none">
                <a:solidFill>
                  <a:srgbClr val="3A3838"/>
                </a:solidFill>
                <a:latin typeface="Gill Sans"/>
                <a:ea typeface="Gill Sans"/>
                <a:cs typeface="Gill Sans"/>
                <a:sym typeface="Gill Sans"/>
              </a:defRPr>
            </a:lvl3pPr>
            <a:lvl4pPr marL="1828800" marR="0" lvl="3" indent="-342900" algn="l" rtl="0">
              <a:lnSpc>
                <a:spcPct val="90000"/>
              </a:lnSpc>
              <a:spcBef>
                <a:spcPts val="500"/>
              </a:spcBef>
              <a:spcAft>
                <a:spcPts val="0"/>
              </a:spcAft>
              <a:buClr>
                <a:srgbClr val="3A3838"/>
              </a:buClr>
              <a:buSzPts val="1800"/>
              <a:buFont typeface="Arial"/>
              <a:buChar char="•"/>
              <a:defRPr sz="1800" b="0" i="0" u="none" strike="noStrike" cap="none">
                <a:solidFill>
                  <a:srgbClr val="3A3838"/>
                </a:solidFill>
                <a:latin typeface="Gill Sans"/>
                <a:ea typeface="Gill Sans"/>
                <a:cs typeface="Gill Sans"/>
                <a:sym typeface="Gill Sans"/>
              </a:defRPr>
            </a:lvl4pPr>
            <a:lvl5pPr marL="2286000" marR="0" lvl="4" indent="-342900" algn="l" rtl="0">
              <a:lnSpc>
                <a:spcPct val="90000"/>
              </a:lnSpc>
              <a:spcBef>
                <a:spcPts val="500"/>
              </a:spcBef>
              <a:spcAft>
                <a:spcPts val="0"/>
              </a:spcAft>
              <a:buClr>
                <a:srgbClr val="3A3838"/>
              </a:buClr>
              <a:buSzPts val="1800"/>
              <a:buFont typeface="Arial"/>
              <a:buChar char="•"/>
              <a:defRPr sz="1800" b="0" i="0" u="none" strike="noStrike" cap="none">
                <a:solidFill>
                  <a:srgbClr val="3A3838"/>
                </a:solidFill>
                <a:latin typeface="Gill Sans"/>
                <a:ea typeface="Gill Sans"/>
                <a:cs typeface="Gill Sans"/>
                <a:sym typeface="Gill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2"/>
          <p:cNvSpPr txBox="1">
            <a:spLocks noGrp="1"/>
          </p:cNvSpPr>
          <p:nvPr>
            <p:ph type="sldNum" idx="12"/>
          </p:nvPr>
        </p:nvSpPr>
        <p:spPr>
          <a:xfrm>
            <a:off x="10047513" y="6476093"/>
            <a:ext cx="881743" cy="2552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Calibri"/>
                <a:ea typeface="Calibri"/>
                <a:cs typeface="Calibri"/>
                <a:sym typeface="Calibri"/>
              </a:defRPr>
            </a:lvl1pPr>
            <a:lvl2pPr marL="0" marR="0" lvl="1" indent="0" algn="r" rtl="0">
              <a:spcBef>
                <a:spcPts val="0"/>
              </a:spcBef>
              <a:buNone/>
              <a:defRPr sz="1200" b="0" i="0" u="none" strike="noStrike" cap="none">
                <a:solidFill>
                  <a:schemeClr val="dk2"/>
                </a:solidFill>
                <a:latin typeface="Calibri"/>
                <a:ea typeface="Calibri"/>
                <a:cs typeface="Calibri"/>
                <a:sym typeface="Calibri"/>
              </a:defRPr>
            </a:lvl2pPr>
            <a:lvl3pPr marL="0" marR="0" lvl="2" indent="0" algn="r" rtl="0">
              <a:spcBef>
                <a:spcPts val="0"/>
              </a:spcBef>
              <a:buNone/>
              <a:defRPr sz="1200" b="0" i="0" u="none" strike="noStrike" cap="none">
                <a:solidFill>
                  <a:schemeClr val="dk2"/>
                </a:solidFill>
                <a:latin typeface="Calibri"/>
                <a:ea typeface="Calibri"/>
                <a:cs typeface="Calibri"/>
                <a:sym typeface="Calibri"/>
              </a:defRPr>
            </a:lvl3pPr>
            <a:lvl4pPr marL="0" marR="0" lvl="3" indent="0" algn="r" rtl="0">
              <a:spcBef>
                <a:spcPts val="0"/>
              </a:spcBef>
              <a:buNone/>
              <a:defRPr sz="1200" b="0" i="0" u="none" strike="noStrike" cap="none">
                <a:solidFill>
                  <a:schemeClr val="dk2"/>
                </a:solidFill>
                <a:latin typeface="Calibri"/>
                <a:ea typeface="Calibri"/>
                <a:cs typeface="Calibri"/>
                <a:sym typeface="Calibri"/>
              </a:defRPr>
            </a:lvl4pPr>
            <a:lvl5pPr marL="0" marR="0" lvl="4" indent="0" algn="r" rtl="0">
              <a:spcBef>
                <a:spcPts val="0"/>
              </a:spcBef>
              <a:buNone/>
              <a:defRPr sz="1200" b="0" i="0" u="none" strike="noStrike" cap="none">
                <a:solidFill>
                  <a:schemeClr val="dk2"/>
                </a:solidFill>
                <a:latin typeface="Calibri"/>
                <a:ea typeface="Calibri"/>
                <a:cs typeface="Calibri"/>
                <a:sym typeface="Calibri"/>
              </a:defRPr>
            </a:lvl5pPr>
            <a:lvl6pPr marL="0" marR="0" lvl="5" indent="0" algn="r" rtl="0">
              <a:spcBef>
                <a:spcPts val="0"/>
              </a:spcBef>
              <a:buNone/>
              <a:defRPr sz="1200" b="0" i="0" u="none" strike="noStrike" cap="none">
                <a:solidFill>
                  <a:schemeClr val="dk2"/>
                </a:solidFill>
                <a:latin typeface="Calibri"/>
                <a:ea typeface="Calibri"/>
                <a:cs typeface="Calibri"/>
                <a:sym typeface="Calibri"/>
              </a:defRPr>
            </a:lvl6pPr>
            <a:lvl7pPr marL="0" marR="0" lvl="6" indent="0" algn="r" rtl="0">
              <a:spcBef>
                <a:spcPts val="0"/>
              </a:spcBef>
              <a:buNone/>
              <a:defRPr sz="1200" b="0" i="0" u="none" strike="noStrike" cap="none">
                <a:solidFill>
                  <a:schemeClr val="dk2"/>
                </a:solidFill>
                <a:latin typeface="Calibri"/>
                <a:ea typeface="Calibri"/>
                <a:cs typeface="Calibri"/>
                <a:sym typeface="Calibri"/>
              </a:defRPr>
            </a:lvl7pPr>
            <a:lvl8pPr marL="0" marR="0" lvl="7" indent="0" algn="r" rtl="0">
              <a:spcBef>
                <a:spcPts val="0"/>
              </a:spcBef>
              <a:buNone/>
              <a:defRPr sz="1200" b="0" i="0" u="none" strike="noStrike" cap="none">
                <a:solidFill>
                  <a:schemeClr val="dk2"/>
                </a:solidFill>
                <a:latin typeface="Calibri"/>
                <a:ea typeface="Calibri"/>
                <a:cs typeface="Calibri"/>
                <a:sym typeface="Calibri"/>
              </a:defRPr>
            </a:lvl8pPr>
            <a:lvl9pPr marL="0" marR="0" lvl="8" indent="0" algn="r" rtl="0">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2"/>
              </a:buClr>
              <a:buSzPts val="4400"/>
              <a:buFont typeface="Palatino"/>
              <a:buNone/>
              <a:defRPr sz="4400" b="0" i="0" u="none" strike="noStrike" cap="none">
                <a:solidFill>
                  <a:schemeClr val="accent2"/>
                </a:solidFill>
                <a:latin typeface="Palatino"/>
                <a:ea typeface="Palatino"/>
                <a:cs typeface="Palatino"/>
                <a:sym typeface="Palatin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we-unity-cooperation-together-566327/" TargetMode="External"/><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Statue_of_liberty_01.jp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docs.google.com/document/d/1a-Vhb0wDMor9GUlAAzfayfOS1kpatqTKz1NuFagT8P0/edit?tab=t.0#heading=h.8b7kej5wcgfw" TargetMode="External"/><Relationship Id="rId2" Type="http://schemas.openxmlformats.org/officeDocument/2006/relationships/hyperlink" Target="https://docs.google.com/document/d/1j4hPPg2BMXMYnEsBxVCOQbyGH5gTZpWu/edit" TargetMode="External"/><Relationship Id="rId1" Type="http://schemas.openxmlformats.org/officeDocument/2006/relationships/slideLayout" Target="../slideLayouts/slideLayout4.xml"/><Relationship Id="rId4" Type="http://schemas.openxmlformats.org/officeDocument/2006/relationships/hyperlink" Target="https://www.cuyamaca.edu/faculty-staff-resources/academic-senate/files/documents/2023/05-25-2023/05-25-2023-resolution-in-support-of-participatory-governance.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asccc.org/faculty-empowerment-and-leadership-academy" TargetMode="External"/><Relationship Id="rId2" Type="http://schemas.openxmlformats.org/officeDocument/2006/relationships/hyperlink" Target="https://www.asccc.org/communities/caucuses" TargetMode="External"/><Relationship Id="rId1" Type="http://schemas.openxmlformats.org/officeDocument/2006/relationships/slideLayout" Target="../slideLayouts/slideLayout4.xml"/><Relationship Id="rId6" Type="http://schemas.openxmlformats.org/officeDocument/2006/relationships/hyperlink" Target="https://www.asccc.org/papers/mentorship-handbook" TargetMode="External"/><Relationship Id="rId5" Type="http://schemas.openxmlformats.org/officeDocument/2006/relationships/hyperlink" Target="https://www.asccc.org/papers/local-senates-handbook" TargetMode="External"/><Relationship Id="rId4" Type="http://schemas.openxmlformats.org/officeDocument/2006/relationships/hyperlink" Target="https://www.asccc.org/asccc-inclusion-diversity-equity-anti-racism-and-accessibility-ideaa-tool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pixabay.com/ko/%EB%8F%84%EC%9B%80%EB%A7%90-%EB%B9%84%EC%83%81-%EB%8F%84%EC%9B%80%EC%9D%98-%EC%86%90%EA%B8%B8-%EC%A0%80%EC%9E%A5-%ED%94%BC%EB%82%9C%EB%AF%BC-%EC%9E%90%EC%84%A0-%EB%8F%84%EC%9A%B0%EB%AF%B8-1300942/"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leginfo.legislature.ca.gov/faces/codes_displaySection.xhtml?lawCode=EDC&amp;sectionNum=87360" TargetMode="External"/><Relationship Id="rId2" Type="http://schemas.openxmlformats.org/officeDocument/2006/relationships/hyperlink" Target="https://www.asccc.org/10_1" TargetMode="External"/><Relationship Id="rId1" Type="http://schemas.openxmlformats.org/officeDocument/2006/relationships/slideLayout" Target="../slideLayouts/slideLayout4.xml"/><Relationship Id="rId4" Type="http://schemas.openxmlformats.org/officeDocument/2006/relationships/hyperlink" Target="https://leginfo.legislature.ca.gov/faces/codes_displaySection.xhtml?lawCode=EDC&amp;sectionNum=87610.1"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asetext.com/regulation/california-code-of-regulations/title-5-education/division-6-california-community-colleges/chapter-4-employees/subchapter-3-certificated-positions/article-2-academic-senates/section-53202-formation-procedures-membership" TargetMode="External"/><Relationship Id="rId2" Type="http://schemas.openxmlformats.org/officeDocument/2006/relationships/hyperlink" Target="https://casetext.com/regulation/california-code-of-regulations.title-5-education.division-6-california-community-colleges.chapter-4-employees.subchapter-3-certificated-positions.article-2-academic-senates.section-53200-definitions" TargetMode="External"/><Relationship Id="rId1" Type="http://schemas.openxmlformats.org/officeDocument/2006/relationships/slideLayout" Target="../slideLayouts/slideLayout4.xml"/><Relationship Id="rId4" Type="http://schemas.openxmlformats.org/officeDocument/2006/relationships/hyperlink" Target="https://www.law.cornell.edu/regulations/california/5-CCR-53203#:~:text=5%2C%20%C2%A7%2053203%20%2D%20Powers,-State%20Regulations&amp;text=(a)%20The%20governing%20board%20of,and%2For%20district%20academic%20senate."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casetext.com/regulation/california-code-of-regulations.title-5-education.division-6-california-community-colleges.chapter-4-employees.subchapter-3-certificated-positions.article-2-academic-senates.section-53200-definitions"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openaccessgovernment.org/article/tracking-animal-migration-stable-isotopes/155074/" TargetMode="External"/><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jp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pxhere.com/en/photo/1551567" TargetMode="Externa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
          <p:cNvSpPr txBox="1">
            <a:spLocks noGrp="1"/>
          </p:cNvSpPr>
          <p:nvPr>
            <p:ph type="title"/>
          </p:nvPr>
        </p:nvSpPr>
        <p:spPr>
          <a:xfrm>
            <a:off x="2133598" y="3310152"/>
            <a:ext cx="9213852" cy="131264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400"/>
              <a:buFont typeface="Palatino"/>
              <a:buNone/>
            </a:pPr>
            <a:r>
              <a:rPr lang="en-US" dirty="0"/>
              <a:t>Supporting Faculty Through the Academic Senate</a:t>
            </a:r>
            <a:endParaRPr dirty="0"/>
          </a:p>
        </p:txBody>
      </p:sp>
      <p:sp>
        <p:nvSpPr>
          <p:cNvPr id="53" name="Google Shape;53;p1"/>
          <p:cNvSpPr txBox="1">
            <a:spLocks noGrp="1"/>
          </p:cNvSpPr>
          <p:nvPr>
            <p:ph type="subTitle" idx="1"/>
          </p:nvPr>
        </p:nvSpPr>
        <p:spPr>
          <a:xfrm>
            <a:off x="2133597" y="4755561"/>
            <a:ext cx="9213851"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600"/>
              <a:buNone/>
            </a:pPr>
            <a:r>
              <a:rPr lang="en-US" dirty="0"/>
              <a:t>Grossmont-Cuyamaca Community College District</a:t>
            </a:r>
          </a:p>
          <a:p>
            <a:pPr marL="0" lvl="0" indent="0" algn="ctr" rtl="0">
              <a:lnSpc>
                <a:spcPct val="90000"/>
              </a:lnSpc>
              <a:spcBef>
                <a:spcPts val="0"/>
              </a:spcBef>
              <a:spcAft>
                <a:spcPts val="0"/>
              </a:spcAft>
              <a:buClr>
                <a:schemeClr val="lt1"/>
              </a:buClr>
              <a:buSzPts val="2600"/>
              <a:buNone/>
            </a:pPr>
            <a:r>
              <a:rPr lang="en-US" dirty="0"/>
              <a:t>1/30/2025</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A1DB-BC2E-A9EF-BD0B-92E5AD44294C}"/>
              </a:ext>
            </a:extLst>
          </p:cNvPr>
          <p:cNvSpPr>
            <a:spLocks noGrp="1"/>
          </p:cNvSpPr>
          <p:nvPr>
            <p:ph type="title"/>
          </p:nvPr>
        </p:nvSpPr>
        <p:spPr/>
        <p:txBody>
          <a:bodyPr/>
          <a:lstStyle/>
          <a:p>
            <a:r>
              <a:rPr lang="en-US" dirty="0"/>
              <a:t>Activity 2</a:t>
            </a:r>
          </a:p>
        </p:txBody>
      </p:sp>
      <p:sp>
        <p:nvSpPr>
          <p:cNvPr id="3" name="Text Placeholder 2">
            <a:extLst>
              <a:ext uri="{FF2B5EF4-FFF2-40B4-BE49-F238E27FC236}">
                <a16:creationId xmlns:a16="http://schemas.microsoft.com/office/drawing/2014/main" id="{1DE7DB9E-47C9-166D-A023-D0A482113820}"/>
              </a:ext>
            </a:extLst>
          </p:cNvPr>
          <p:cNvSpPr>
            <a:spLocks noGrp="1"/>
          </p:cNvSpPr>
          <p:nvPr>
            <p:ph type="body" idx="1"/>
          </p:nvPr>
        </p:nvSpPr>
        <p:spPr/>
        <p:txBody>
          <a:bodyPr/>
          <a:lstStyle/>
          <a:p>
            <a:pPr marL="114300" indent="0">
              <a:buNone/>
            </a:pPr>
            <a:r>
              <a:rPr lang="en-US" dirty="0"/>
              <a:t>On the paper plate, write in the center of the plate about a time when you let someone down (a colleague, a student, or yourself). </a:t>
            </a:r>
          </a:p>
        </p:txBody>
      </p:sp>
      <p:sp>
        <p:nvSpPr>
          <p:cNvPr id="4" name="Slide Number Placeholder 3">
            <a:extLst>
              <a:ext uri="{FF2B5EF4-FFF2-40B4-BE49-F238E27FC236}">
                <a16:creationId xmlns:a16="http://schemas.microsoft.com/office/drawing/2014/main" id="{D67AAC56-ADAB-6B22-14BD-C98F1B661A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4194630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92FBE-59A8-D428-9793-A55E254D411A}"/>
              </a:ext>
            </a:extLst>
          </p:cNvPr>
          <p:cNvSpPr>
            <a:spLocks noGrp="1"/>
          </p:cNvSpPr>
          <p:nvPr>
            <p:ph type="title"/>
          </p:nvPr>
        </p:nvSpPr>
        <p:spPr/>
        <p:txBody>
          <a:bodyPr/>
          <a:lstStyle/>
          <a:p>
            <a:r>
              <a:rPr lang="en-US" dirty="0"/>
              <a:t>Activity 3</a:t>
            </a:r>
          </a:p>
        </p:txBody>
      </p:sp>
      <p:sp>
        <p:nvSpPr>
          <p:cNvPr id="3" name="Text Placeholder 2">
            <a:extLst>
              <a:ext uri="{FF2B5EF4-FFF2-40B4-BE49-F238E27FC236}">
                <a16:creationId xmlns:a16="http://schemas.microsoft.com/office/drawing/2014/main" id="{2D09ED4B-F9EC-A13B-B4CD-C28845B48EA1}"/>
              </a:ext>
            </a:extLst>
          </p:cNvPr>
          <p:cNvSpPr>
            <a:spLocks noGrp="1"/>
          </p:cNvSpPr>
          <p:nvPr>
            <p:ph type="body" idx="1"/>
          </p:nvPr>
        </p:nvSpPr>
        <p:spPr/>
        <p:txBody>
          <a:bodyPr/>
          <a:lstStyle/>
          <a:p>
            <a:pPr marL="114300" indent="0">
              <a:buNone/>
            </a:pPr>
            <a:r>
              <a:rPr lang="en-US" dirty="0"/>
              <a:t>On a Post-it note, briefly write about how your vision for the future of your Academic Senate. Place the Post-it note on a posterboard. Take a moment to read what others </a:t>
            </a:r>
            <a:r>
              <a:rPr lang="en-US"/>
              <a:t>post afterward.</a:t>
            </a:r>
            <a:endParaRPr lang="en-US" dirty="0"/>
          </a:p>
        </p:txBody>
      </p:sp>
      <p:sp>
        <p:nvSpPr>
          <p:cNvPr id="4" name="Slide Number Placeholder 3">
            <a:extLst>
              <a:ext uri="{FF2B5EF4-FFF2-40B4-BE49-F238E27FC236}">
                <a16:creationId xmlns:a16="http://schemas.microsoft.com/office/drawing/2014/main" id="{F187A8DA-077B-38CD-7DDC-AC0A5E3C18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1986527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E31C-A47C-519B-0800-3FCD182C9AF5}"/>
              </a:ext>
            </a:extLst>
          </p:cNvPr>
          <p:cNvSpPr>
            <a:spLocks noGrp="1"/>
          </p:cNvSpPr>
          <p:nvPr>
            <p:ph type="title"/>
          </p:nvPr>
        </p:nvSpPr>
        <p:spPr/>
        <p:txBody>
          <a:bodyPr/>
          <a:lstStyle/>
          <a:p>
            <a:r>
              <a:rPr lang="en-US" dirty="0"/>
              <a:t>Defining Community</a:t>
            </a:r>
          </a:p>
        </p:txBody>
      </p:sp>
      <p:sp>
        <p:nvSpPr>
          <p:cNvPr id="3" name="Text Placeholder 2">
            <a:extLst>
              <a:ext uri="{FF2B5EF4-FFF2-40B4-BE49-F238E27FC236}">
                <a16:creationId xmlns:a16="http://schemas.microsoft.com/office/drawing/2014/main" id="{905DB3DE-72BC-F9D6-01D7-46405D8FE9EE}"/>
              </a:ext>
            </a:extLst>
          </p:cNvPr>
          <p:cNvSpPr>
            <a:spLocks noGrp="1"/>
          </p:cNvSpPr>
          <p:nvPr>
            <p:ph type="body" idx="1"/>
          </p:nvPr>
        </p:nvSpPr>
        <p:spPr>
          <a:xfrm>
            <a:off x="1212273" y="1967787"/>
            <a:ext cx="4727863" cy="4193946"/>
          </a:xfrm>
        </p:spPr>
        <p:txBody>
          <a:bodyPr/>
          <a:lstStyle/>
          <a:p>
            <a:r>
              <a:rPr lang="en-US" dirty="0"/>
              <a:t>Are we connected?</a:t>
            </a:r>
          </a:p>
          <a:p>
            <a:r>
              <a:rPr lang="en-US" dirty="0"/>
              <a:t>Are we safe?</a:t>
            </a:r>
          </a:p>
          <a:p>
            <a:r>
              <a:rPr lang="en-US" dirty="0"/>
              <a:t>Do we share a future?</a:t>
            </a:r>
          </a:p>
          <a:p>
            <a:endParaRPr lang="en-US" dirty="0"/>
          </a:p>
          <a:p>
            <a:pPr marL="114300" indent="0">
              <a:buNone/>
            </a:pPr>
            <a:r>
              <a:rPr lang="en-US" i="1" dirty="0"/>
              <a:t>Daniel Coyle’s Cues of Belonging from The Culture Code</a:t>
            </a:r>
          </a:p>
        </p:txBody>
      </p:sp>
      <p:sp>
        <p:nvSpPr>
          <p:cNvPr id="5" name="Slide Number Placeholder 4">
            <a:extLst>
              <a:ext uri="{FF2B5EF4-FFF2-40B4-BE49-F238E27FC236}">
                <a16:creationId xmlns:a16="http://schemas.microsoft.com/office/drawing/2014/main" id="{A7DF2D8A-4D20-77D2-F91D-65A1EAC752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7" name="Picture 6" descr="A word cloud in the shape of the word “We”">
            <a:extLst>
              <a:ext uri="{FF2B5EF4-FFF2-40B4-BE49-F238E27FC236}">
                <a16:creationId xmlns:a16="http://schemas.microsoft.com/office/drawing/2014/main" id="{8EDE0D83-CE5B-4DAF-9466-6AD1C59069F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430981" y="2038350"/>
            <a:ext cx="6096000" cy="2781300"/>
          </a:xfrm>
          <a:prstGeom prst="rect">
            <a:avLst/>
          </a:prstGeom>
        </p:spPr>
      </p:pic>
    </p:spTree>
    <p:extLst>
      <p:ext uri="{BB962C8B-B14F-4D97-AF65-F5344CB8AC3E}">
        <p14:creationId xmlns:p14="http://schemas.microsoft.com/office/powerpoint/2010/main" val="2373131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6603-A70B-D862-C507-708D1231CFF8}"/>
              </a:ext>
            </a:extLst>
          </p:cNvPr>
          <p:cNvSpPr>
            <a:spLocks noGrp="1"/>
          </p:cNvSpPr>
          <p:nvPr>
            <p:ph type="title"/>
          </p:nvPr>
        </p:nvSpPr>
        <p:spPr/>
        <p:txBody>
          <a:bodyPr/>
          <a:lstStyle/>
          <a:p>
            <a:r>
              <a:rPr lang="en-US" dirty="0"/>
              <a:t>Reframing</a:t>
            </a:r>
          </a:p>
        </p:txBody>
      </p:sp>
      <p:sp>
        <p:nvSpPr>
          <p:cNvPr id="3" name="Text Placeholder 2">
            <a:extLst>
              <a:ext uri="{FF2B5EF4-FFF2-40B4-BE49-F238E27FC236}">
                <a16:creationId xmlns:a16="http://schemas.microsoft.com/office/drawing/2014/main" id="{B04BE3C9-C0DE-FD71-E7A5-197B5A014D78}"/>
              </a:ext>
            </a:extLst>
          </p:cNvPr>
          <p:cNvSpPr>
            <a:spLocks noGrp="1"/>
          </p:cNvSpPr>
          <p:nvPr>
            <p:ph type="body" idx="1"/>
          </p:nvPr>
        </p:nvSpPr>
        <p:spPr/>
        <p:txBody>
          <a:bodyPr/>
          <a:lstStyle/>
          <a:p>
            <a:r>
              <a:rPr lang="en-US" dirty="0"/>
              <a:t>Themes that came up</a:t>
            </a:r>
          </a:p>
        </p:txBody>
      </p:sp>
      <p:sp>
        <p:nvSpPr>
          <p:cNvPr id="4" name="Text Placeholder 3">
            <a:extLst>
              <a:ext uri="{FF2B5EF4-FFF2-40B4-BE49-F238E27FC236}">
                <a16:creationId xmlns:a16="http://schemas.microsoft.com/office/drawing/2014/main" id="{0BDD0034-D20E-F12F-F4E0-5E535196A9A6}"/>
              </a:ext>
            </a:extLst>
          </p:cNvPr>
          <p:cNvSpPr>
            <a:spLocks noGrp="1"/>
          </p:cNvSpPr>
          <p:nvPr>
            <p:ph type="body" idx="2"/>
          </p:nvPr>
        </p:nvSpPr>
        <p:spPr/>
        <p:txBody>
          <a:bodyPr/>
          <a:lstStyle/>
          <a:p>
            <a:r>
              <a:rPr lang="en-US" dirty="0"/>
              <a:t>Actions that can lead us forward</a:t>
            </a:r>
          </a:p>
        </p:txBody>
      </p:sp>
      <p:sp>
        <p:nvSpPr>
          <p:cNvPr id="5" name="Slide Number Placeholder 4">
            <a:extLst>
              <a:ext uri="{FF2B5EF4-FFF2-40B4-BE49-F238E27FC236}">
                <a16:creationId xmlns:a16="http://schemas.microsoft.com/office/drawing/2014/main" id="{DA17C4E9-F708-032C-131C-1A56DB8DF6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7" name="Picture 6" descr="A hand holding a crystal ball with a sunset in the background">
            <a:extLst>
              <a:ext uri="{FF2B5EF4-FFF2-40B4-BE49-F238E27FC236}">
                <a16:creationId xmlns:a16="http://schemas.microsoft.com/office/drawing/2014/main" id="{ACF3694A-E801-D29B-8B5D-8DE8CA9CBB4A}"/>
              </a:ext>
            </a:extLst>
          </p:cNvPr>
          <p:cNvPicPr>
            <a:picLocks noChangeAspect="1"/>
          </p:cNvPicPr>
          <p:nvPr/>
        </p:nvPicPr>
        <p:blipFill>
          <a:blip r:embed="rId2"/>
          <a:stretch>
            <a:fillRect/>
          </a:stretch>
        </p:blipFill>
        <p:spPr>
          <a:xfrm>
            <a:off x="3982881" y="2983951"/>
            <a:ext cx="4773492" cy="3177782"/>
          </a:xfrm>
          <a:prstGeom prst="rect">
            <a:avLst/>
          </a:prstGeom>
        </p:spPr>
      </p:pic>
    </p:spTree>
    <p:extLst>
      <p:ext uri="{BB962C8B-B14F-4D97-AF65-F5344CB8AC3E}">
        <p14:creationId xmlns:p14="http://schemas.microsoft.com/office/powerpoint/2010/main" val="571485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CCCED-D55D-1CFE-92DC-E2DB387CC9CC}"/>
              </a:ext>
            </a:extLst>
          </p:cNvPr>
          <p:cNvSpPr>
            <a:spLocks noGrp="1"/>
          </p:cNvSpPr>
          <p:nvPr>
            <p:ph type="title"/>
          </p:nvPr>
        </p:nvSpPr>
        <p:spPr/>
        <p:txBody>
          <a:bodyPr/>
          <a:lstStyle/>
          <a:p>
            <a:r>
              <a:rPr lang="en-US" dirty="0"/>
              <a:t>Pyramid of Success</a:t>
            </a:r>
            <a:r>
              <a:rPr lang="en-US" baseline="30000" dirty="0"/>
              <a:t>1</a:t>
            </a:r>
            <a:endParaRPr lang="en-US" dirty="0"/>
          </a:p>
        </p:txBody>
      </p:sp>
      <p:sp>
        <p:nvSpPr>
          <p:cNvPr id="4" name="Slide Number Placeholder 3">
            <a:extLst>
              <a:ext uri="{FF2B5EF4-FFF2-40B4-BE49-F238E27FC236}">
                <a16:creationId xmlns:a16="http://schemas.microsoft.com/office/drawing/2014/main" id="{26525D5E-252C-56DF-03AD-434836AD0F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graphicFrame>
        <p:nvGraphicFramePr>
          <p:cNvPr id="5" name="Diagram 4">
            <a:extLst>
              <a:ext uri="{FF2B5EF4-FFF2-40B4-BE49-F238E27FC236}">
                <a16:creationId xmlns:a16="http://schemas.microsoft.com/office/drawing/2014/main" id="{5BBC665F-BAAF-1F87-8339-A1934FF4E437}"/>
              </a:ext>
            </a:extLst>
          </p:cNvPr>
          <p:cNvGraphicFramePr/>
          <p:nvPr>
            <p:extLst>
              <p:ext uri="{D42A27DB-BD31-4B8C-83A1-F6EECF244321}">
                <p14:modId xmlns:p14="http://schemas.microsoft.com/office/powerpoint/2010/main" val="3953207452"/>
              </p:ext>
            </p:extLst>
          </p:nvPr>
        </p:nvGraphicFramePr>
        <p:xfrm>
          <a:off x="1880300" y="1644842"/>
          <a:ext cx="8431399" cy="4516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D2A3D47-2060-5AC6-C2C5-7045C356B53E}"/>
              </a:ext>
            </a:extLst>
          </p:cNvPr>
          <p:cNvSpPr txBox="1"/>
          <p:nvPr/>
        </p:nvSpPr>
        <p:spPr>
          <a:xfrm>
            <a:off x="1880300" y="6370820"/>
            <a:ext cx="8431399" cy="523220"/>
          </a:xfrm>
          <a:prstGeom prst="rect">
            <a:avLst/>
          </a:prstGeom>
          <a:noFill/>
        </p:spPr>
        <p:txBody>
          <a:bodyPr wrap="square" rtlCol="0">
            <a:spAutoFit/>
          </a:bodyPr>
          <a:lstStyle/>
          <a:p>
            <a:r>
              <a:rPr lang="en-US" baseline="30000" dirty="0">
                <a:effectLst/>
                <a:latin typeface="Gill Sans MT" panose="020B0502020104020203" pitchFamily="34" charset="77"/>
                <a:ea typeface="Aptos" panose="020B0004020202020204" pitchFamily="34" charset="0"/>
                <a:cs typeface="Times New Roman" panose="02020603050405020304" pitchFamily="18" charset="0"/>
              </a:rPr>
              <a:t>1</a:t>
            </a:r>
            <a:r>
              <a:rPr lang="en-US" dirty="0">
                <a:effectLst/>
                <a:latin typeface="Gill Sans MT" panose="020B0502020104020203" pitchFamily="34" charset="77"/>
                <a:ea typeface="Aptos" panose="020B0004020202020204" pitchFamily="34" charset="0"/>
                <a:cs typeface="Times New Roman" panose="02020603050405020304" pitchFamily="18" charset="0"/>
              </a:rPr>
              <a:t>Adapted from “Teaching Men of Color in the Community College: A Guidebook” by Drs. J. Luke Wood, Frank Harris III, and Khalid White</a:t>
            </a:r>
            <a:r>
              <a:rPr lang="en-US" dirty="0">
                <a:effectLst/>
                <a:latin typeface="Gill Sans MT" panose="020B0502020104020203" pitchFamily="34" charset="77"/>
              </a:rPr>
              <a:t> </a:t>
            </a:r>
            <a:endParaRPr lang="en-US" dirty="0">
              <a:latin typeface="Gill Sans MT" panose="020B0502020104020203" pitchFamily="34" charset="77"/>
            </a:endParaRPr>
          </a:p>
        </p:txBody>
      </p:sp>
    </p:spTree>
    <p:extLst>
      <p:ext uri="{BB962C8B-B14F-4D97-AF65-F5344CB8AC3E}">
        <p14:creationId xmlns:p14="http://schemas.microsoft.com/office/powerpoint/2010/main" val="2699067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F2CA-3570-1145-0C13-FFD88F02A287}"/>
              </a:ext>
            </a:extLst>
          </p:cNvPr>
          <p:cNvSpPr>
            <a:spLocks noGrp="1"/>
          </p:cNvSpPr>
          <p:nvPr>
            <p:ph type="title"/>
          </p:nvPr>
        </p:nvSpPr>
        <p:spPr/>
        <p:txBody>
          <a:bodyPr/>
          <a:lstStyle/>
          <a:p>
            <a:r>
              <a:rPr lang="en-US" dirty="0"/>
              <a:t>Academic Senate as a Model for Change</a:t>
            </a:r>
          </a:p>
        </p:txBody>
      </p:sp>
      <p:sp>
        <p:nvSpPr>
          <p:cNvPr id="3" name="Text Placeholder 2">
            <a:extLst>
              <a:ext uri="{FF2B5EF4-FFF2-40B4-BE49-F238E27FC236}">
                <a16:creationId xmlns:a16="http://schemas.microsoft.com/office/drawing/2014/main" id="{3D7DCF90-40D4-DD47-8A68-00F310D6DD9E}"/>
              </a:ext>
            </a:extLst>
          </p:cNvPr>
          <p:cNvSpPr>
            <a:spLocks noGrp="1"/>
          </p:cNvSpPr>
          <p:nvPr>
            <p:ph type="body" idx="1"/>
          </p:nvPr>
        </p:nvSpPr>
        <p:spPr/>
        <p:txBody>
          <a:bodyPr/>
          <a:lstStyle/>
          <a:p>
            <a:pPr marL="114300" indent="0">
              <a:buNone/>
            </a:pPr>
            <a:r>
              <a:rPr lang="en-US" i="1" dirty="0"/>
              <a:t>Trust, Mutual Respect, and Authentic Care</a:t>
            </a:r>
          </a:p>
          <a:p>
            <a:pPr marL="114300" indent="0">
              <a:buNone/>
            </a:pPr>
            <a:endParaRPr lang="en-US" dirty="0"/>
          </a:p>
          <a:p>
            <a:pPr marL="114300" indent="0">
              <a:buNone/>
            </a:pPr>
            <a:r>
              <a:rPr lang="en-US" dirty="0"/>
              <a:t>Leading together</a:t>
            </a:r>
          </a:p>
          <a:p>
            <a:pPr marL="114300" indent="0">
              <a:buNone/>
            </a:pPr>
            <a:r>
              <a:rPr lang="en-US" dirty="0"/>
              <a:t>Establishing partnerships</a:t>
            </a:r>
          </a:p>
          <a:p>
            <a:pPr marL="114300" indent="0">
              <a:buNone/>
            </a:pPr>
            <a:r>
              <a:rPr lang="en-US" dirty="0"/>
              <a:t>Centering humanity in relationships</a:t>
            </a:r>
          </a:p>
          <a:p>
            <a:pPr marL="114300" indent="0">
              <a:buNone/>
            </a:pPr>
            <a:r>
              <a:rPr lang="en-US" dirty="0"/>
              <a:t>Communicating with purpose and transparency</a:t>
            </a:r>
          </a:p>
          <a:p>
            <a:pPr marL="114300" indent="0">
              <a:buNone/>
            </a:pPr>
            <a:r>
              <a:rPr lang="en-US" dirty="0"/>
              <a:t>Being kind and learning from one another</a:t>
            </a:r>
          </a:p>
        </p:txBody>
      </p:sp>
      <p:sp>
        <p:nvSpPr>
          <p:cNvPr id="4" name="Slide Number Placeholder 3">
            <a:extLst>
              <a:ext uri="{FF2B5EF4-FFF2-40B4-BE49-F238E27FC236}">
                <a16:creationId xmlns:a16="http://schemas.microsoft.com/office/drawing/2014/main" id="{776A3BB7-3102-991C-0800-F27D6B249C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6" name="Picture 5" descr="A statue of liberty with a blue sky with Statue of Liberty in the background&#10;&#10;AI-generated content may be incorrect.">
            <a:extLst>
              <a:ext uri="{FF2B5EF4-FFF2-40B4-BE49-F238E27FC236}">
                <a16:creationId xmlns:a16="http://schemas.microsoft.com/office/drawing/2014/main" id="{CA77903A-6B0B-58AF-B97E-058214705FC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87088" y="1967787"/>
            <a:ext cx="2593298" cy="3889947"/>
          </a:xfrm>
          <a:prstGeom prst="rect">
            <a:avLst/>
          </a:prstGeom>
        </p:spPr>
      </p:pic>
      <p:sp>
        <p:nvSpPr>
          <p:cNvPr id="7" name="TextBox 6">
            <a:extLst>
              <a:ext uri="{FF2B5EF4-FFF2-40B4-BE49-F238E27FC236}">
                <a16:creationId xmlns:a16="http://schemas.microsoft.com/office/drawing/2014/main" id="{D5DF3970-E387-19B1-AD1B-8B77EA47FDC7}"/>
              </a:ext>
            </a:extLst>
          </p:cNvPr>
          <p:cNvSpPr txBox="1"/>
          <p:nvPr/>
        </p:nvSpPr>
        <p:spPr>
          <a:xfrm>
            <a:off x="8487088" y="5984465"/>
            <a:ext cx="1810223" cy="369332"/>
          </a:xfrm>
          <a:prstGeom prst="rect">
            <a:avLst/>
          </a:prstGeom>
          <a:noFill/>
        </p:spPr>
        <p:txBody>
          <a:bodyPr wrap="square" rtlCol="0">
            <a:spAutoFit/>
          </a:bodyPr>
          <a:lstStyle/>
          <a:p>
            <a:r>
              <a:rPr lang="en-US" sz="900">
                <a:hlinkClick r:id="rId4" tooltip="https://commons.wikimedia.org/wiki/File:Statue_of_liberty_01.jp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469464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6928-FDB8-1673-D333-F44E4920DD68}"/>
              </a:ext>
            </a:extLst>
          </p:cNvPr>
          <p:cNvSpPr>
            <a:spLocks noGrp="1"/>
          </p:cNvSpPr>
          <p:nvPr>
            <p:ph type="title"/>
          </p:nvPr>
        </p:nvSpPr>
        <p:spPr/>
        <p:txBody>
          <a:bodyPr/>
          <a:lstStyle/>
          <a:p>
            <a:r>
              <a:rPr lang="en-US" dirty="0"/>
              <a:t>Paving the Path Forward</a:t>
            </a:r>
          </a:p>
        </p:txBody>
      </p:sp>
      <p:sp>
        <p:nvSpPr>
          <p:cNvPr id="3" name="Text Placeholder 2">
            <a:extLst>
              <a:ext uri="{FF2B5EF4-FFF2-40B4-BE49-F238E27FC236}">
                <a16:creationId xmlns:a16="http://schemas.microsoft.com/office/drawing/2014/main" id="{CD047121-ED62-04D1-2661-3D7313CA7DAB}"/>
              </a:ext>
            </a:extLst>
          </p:cNvPr>
          <p:cNvSpPr>
            <a:spLocks noGrp="1"/>
          </p:cNvSpPr>
          <p:nvPr>
            <p:ph type="body" idx="1"/>
          </p:nvPr>
        </p:nvSpPr>
        <p:spPr/>
        <p:txBody>
          <a:bodyPr/>
          <a:lstStyle/>
          <a:p>
            <a:r>
              <a:rPr lang="en-US" dirty="0"/>
              <a:t>What do you have in place now to address Community and Communication issues? </a:t>
            </a:r>
          </a:p>
          <a:p>
            <a:r>
              <a:rPr lang="en-US" dirty="0"/>
              <a:t>What are the opportunities to unite and work together to improve community building and better communication across the district?</a:t>
            </a:r>
          </a:p>
          <a:p>
            <a:r>
              <a:rPr lang="en-US" dirty="0"/>
              <a:t>What are you willing to commit to doing going forward?</a:t>
            </a:r>
          </a:p>
        </p:txBody>
      </p:sp>
      <p:sp>
        <p:nvSpPr>
          <p:cNvPr id="4" name="Slide Number Placeholder 3">
            <a:extLst>
              <a:ext uri="{FF2B5EF4-FFF2-40B4-BE49-F238E27FC236}">
                <a16:creationId xmlns:a16="http://schemas.microsoft.com/office/drawing/2014/main" id="{0407D0C0-A7D4-CB1A-EEAE-FBFB03A441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531982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4C8F-A2CA-A3E3-8C30-45D5D9E3842F}"/>
              </a:ext>
            </a:extLst>
          </p:cNvPr>
          <p:cNvSpPr>
            <a:spLocks noGrp="1"/>
          </p:cNvSpPr>
          <p:nvPr>
            <p:ph type="title"/>
          </p:nvPr>
        </p:nvSpPr>
        <p:spPr/>
        <p:txBody>
          <a:bodyPr/>
          <a:lstStyle/>
          <a:p>
            <a:r>
              <a:rPr lang="en-US" dirty="0"/>
              <a:t>Recent Foundational Steps</a:t>
            </a:r>
          </a:p>
        </p:txBody>
      </p:sp>
      <p:sp>
        <p:nvSpPr>
          <p:cNvPr id="3" name="Text Placeholder 2">
            <a:extLst>
              <a:ext uri="{FF2B5EF4-FFF2-40B4-BE49-F238E27FC236}">
                <a16:creationId xmlns:a16="http://schemas.microsoft.com/office/drawing/2014/main" id="{B0AFF1D4-1079-532B-F6DD-F00BB10EACB6}"/>
              </a:ext>
            </a:extLst>
          </p:cNvPr>
          <p:cNvSpPr>
            <a:spLocks noGrp="1"/>
          </p:cNvSpPr>
          <p:nvPr>
            <p:ph type="body" idx="1"/>
          </p:nvPr>
        </p:nvSpPr>
        <p:spPr/>
        <p:txBody>
          <a:bodyPr/>
          <a:lstStyle/>
          <a:p>
            <a:r>
              <a:rPr lang="en-US" dirty="0">
                <a:hlinkClick r:id="rId2"/>
              </a:rPr>
              <a:t>Resolution for Adopting and Maintaining Equity-Minded Communication Guidelines </a:t>
            </a:r>
            <a:r>
              <a:rPr lang="en-US" dirty="0"/>
              <a:t>(Spring 2023 – adopted by both Cuyamaca and Grossmont Academic Senates)</a:t>
            </a:r>
          </a:p>
          <a:p>
            <a:r>
              <a:rPr lang="en-US" dirty="0">
                <a:hlinkClick r:id="rId3"/>
              </a:rPr>
              <a:t>Cuyamaca College Academic Senate Community Norms </a:t>
            </a:r>
            <a:r>
              <a:rPr lang="en-US" dirty="0"/>
              <a:t>(Fall 2024 – Cuyamaca Academic Senate)</a:t>
            </a:r>
          </a:p>
          <a:p>
            <a:r>
              <a:rPr lang="en-US" dirty="0">
                <a:hlinkClick r:id="rId4"/>
              </a:rPr>
              <a:t>Resolution in Support of More Collaborative, Effective, and Equitable Participatory Governance Practices and Policies </a:t>
            </a:r>
            <a:r>
              <a:rPr lang="en-US" dirty="0"/>
              <a:t>(Spring 2023 – Cuyamaca Classified Senate and Academic Senate – joint resolution)</a:t>
            </a:r>
          </a:p>
          <a:p>
            <a:r>
              <a:rPr lang="en-US" dirty="0"/>
              <a:t>Collegiality in Action Presentation (Fall 2024)</a:t>
            </a:r>
          </a:p>
        </p:txBody>
      </p:sp>
      <p:sp>
        <p:nvSpPr>
          <p:cNvPr id="4" name="Slide Number Placeholder 3">
            <a:extLst>
              <a:ext uri="{FF2B5EF4-FFF2-40B4-BE49-F238E27FC236}">
                <a16:creationId xmlns:a16="http://schemas.microsoft.com/office/drawing/2014/main" id="{C35BD558-98E8-8DD9-1976-EECAAB9061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Tree>
    <p:extLst>
      <p:ext uri="{BB962C8B-B14F-4D97-AF65-F5344CB8AC3E}">
        <p14:creationId xmlns:p14="http://schemas.microsoft.com/office/powerpoint/2010/main" val="3123076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072E-1041-B998-6E0E-DE97A26437D8}"/>
              </a:ext>
            </a:extLst>
          </p:cNvPr>
          <p:cNvSpPr>
            <a:spLocks noGrp="1"/>
          </p:cNvSpPr>
          <p:nvPr>
            <p:ph type="title"/>
          </p:nvPr>
        </p:nvSpPr>
        <p:spPr/>
        <p:txBody>
          <a:bodyPr/>
          <a:lstStyle/>
          <a:p>
            <a:r>
              <a:rPr lang="en-US" dirty="0"/>
              <a:t>Thanks</a:t>
            </a:r>
          </a:p>
        </p:txBody>
      </p:sp>
      <p:sp>
        <p:nvSpPr>
          <p:cNvPr id="3" name="Text Placeholder 2">
            <a:extLst>
              <a:ext uri="{FF2B5EF4-FFF2-40B4-BE49-F238E27FC236}">
                <a16:creationId xmlns:a16="http://schemas.microsoft.com/office/drawing/2014/main" id="{31BE83C5-A93C-FCEC-F8C9-51B044C6F303}"/>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5E11E113-9885-22D2-430E-0B182740CA32}"/>
              </a:ext>
            </a:extLst>
          </p:cNvPr>
          <p:cNvSpPr>
            <a:spLocks noGrp="1"/>
          </p:cNvSpPr>
          <p:nvPr>
            <p:ph type="body" idx="2"/>
          </p:nvPr>
        </p:nvSpPr>
        <p:spPr/>
        <p:txBody>
          <a:bodyPr/>
          <a:lstStyle/>
          <a:p>
            <a:r>
              <a:rPr lang="en-US" dirty="0"/>
              <a:t>Remember your humanity</a:t>
            </a:r>
          </a:p>
          <a:p>
            <a:r>
              <a:rPr lang="en-US" dirty="0"/>
              <a:t>Have patience as change takes time</a:t>
            </a:r>
          </a:p>
          <a:p>
            <a:r>
              <a:rPr lang="en-US" dirty="0"/>
              <a:t>Remember to share gratitude more than criticism</a:t>
            </a:r>
          </a:p>
          <a:p>
            <a:r>
              <a:rPr lang="en-US" dirty="0"/>
              <a:t>We all have a shared purpose, want to feel safe, and want a shared future</a:t>
            </a:r>
          </a:p>
          <a:p>
            <a:r>
              <a:rPr lang="en-US" dirty="0"/>
              <a:t>Lastly, trust, authentic care, and mutual respect begins with each of you</a:t>
            </a:r>
          </a:p>
          <a:p>
            <a:endParaRPr lang="en-US" dirty="0"/>
          </a:p>
          <a:p>
            <a:endParaRPr lang="en-US" dirty="0"/>
          </a:p>
        </p:txBody>
      </p:sp>
      <p:sp>
        <p:nvSpPr>
          <p:cNvPr id="5" name="Slide Number Placeholder 4">
            <a:extLst>
              <a:ext uri="{FF2B5EF4-FFF2-40B4-BE49-F238E27FC236}">
                <a16:creationId xmlns:a16="http://schemas.microsoft.com/office/drawing/2014/main" id="{C215D5E5-522F-B155-FBE7-0861584821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Tree>
    <p:extLst>
      <p:ext uri="{BB962C8B-B14F-4D97-AF65-F5344CB8AC3E}">
        <p14:creationId xmlns:p14="http://schemas.microsoft.com/office/powerpoint/2010/main" val="3079019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25C5-1FDE-47CF-61F2-66F7F614FF39}"/>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0C3D19AA-B622-0D17-6CC1-1A6D3CED6E3E}"/>
              </a:ext>
            </a:extLst>
          </p:cNvPr>
          <p:cNvSpPr>
            <a:spLocks noGrp="1"/>
          </p:cNvSpPr>
          <p:nvPr>
            <p:ph type="body" idx="1"/>
          </p:nvPr>
        </p:nvSpPr>
        <p:spPr/>
        <p:txBody>
          <a:bodyPr>
            <a:normAutofit/>
          </a:bodyPr>
          <a:lstStyle/>
          <a:p>
            <a:r>
              <a:rPr lang="en-US" dirty="0">
                <a:hlinkClick r:id="rId2"/>
              </a:rPr>
              <a:t>ASCCC Caucuses</a:t>
            </a:r>
            <a:endParaRPr lang="en-US" dirty="0"/>
          </a:p>
          <a:p>
            <a:r>
              <a:rPr lang="en-US" dirty="0">
                <a:hlinkClick r:id="rId3"/>
              </a:rPr>
              <a:t>Faculty Empowerment Leadership Academy</a:t>
            </a:r>
            <a:endParaRPr lang="en-US" dirty="0"/>
          </a:p>
          <a:p>
            <a:r>
              <a:rPr lang="en-US" dirty="0">
                <a:hlinkClick r:id="rId4"/>
              </a:rPr>
              <a:t>IDEAA Tools and Resources</a:t>
            </a:r>
            <a:r>
              <a:rPr lang="en-US" dirty="0"/>
              <a:t>: </a:t>
            </a:r>
          </a:p>
          <a:p>
            <a:r>
              <a:rPr lang="en-US" dirty="0"/>
              <a:t>Lara, L., &amp; </a:t>
            </a:r>
            <a:r>
              <a:rPr lang="en-US" dirty="0" err="1"/>
              <a:t>Slabbnick</a:t>
            </a:r>
            <a:r>
              <a:rPr lang="en-US" dirty="0"/>
              <a:t>, R. (2024, April). </a:t>
            </a:r>
            <a:r>
              <a:rPr lang="en-US" dirty="0">
                <a:hlinkClick r:id="rId4"/>
              </a:rPr>
              <a:t>Encouraging practices toward developing a diverse and inclusive faculty leadership pipeline</a:t>
            </a:r>
            <a:r>
              <a:rPr lang="en-US" dirty="0"/>
              <a:t>. </a:t>
            </a:r>
            <a:r>
              <a:rPr lang="en-US" i="1" dirty="0"/>
              <a:t>Senate Rostrum</a:t>
            </a:r>
            <a:r>
              <a:rPr lang="en-US" dirty="0"/>
              <a:t>. </a:t>
            </a:r>
          </a:p>
          <a:p>
            <a:r>
              <a:rPr lang="en-US" dirty="0">
                <a:hlinkClick r:id="rId5"/>
              </a:rPr>
              <a:t>Local Senates Handbook</a:t>
            </a:r>
            <a:endParaRPr lang="en-US" dirty="0"/>
          </a:p>
          <a:p>
            <a:r>
              <a:rPr lang="en-US" dirty="0">
                <a:hlinkClick r:id="rId6"/>
              </a:rPr>
              <a:t>Mentorship Handbook</a:t>
            </a:r>
            <a:endParaRPr lang="en-US" dirty="0"/>
          </a:p>
        </p:txBody>
      </p:sp>
      <p:sp>
        <p:nvSpPr>
          <p:cNvPr id="4" name="Slide Number Placeholder 3">
            <a:extLst>
              <a:ext uri="{FF2B5EF4-FFF2-40B4-BE49-F238E27FC236}">
                <a16:creationId xmlns:a16="http://schemas.microsoft.com/office/drawing/2014/main" id="{64939238-5A18-1628-0230-B9EED5C3D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598321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6402-5D29-DF75-D11D-1E05843B967C}"/>
              </a:ext>
            </a:extLst>
          </p:cNvPr>
          <p:cNvSpPr>
            <a:spLocks noGrp="1"/>
          </p:cNvSpPr>
          <p:nvPr>
            <p:ph type="title"/>
          </p:nvPr>
        </p:nvSpPr>
        <p:spPr>
          <a:xfrm>
            <a:off x="838200" y="365125"/>
            <a:ext cx="10515600" cy="1325563"/>
          </a:xfrm>
        </p:spPr>
        <p:txBody>
          <a:bodyPr wrap="square" anchor="ctr">
            <a:normAutofit/>
          </a:bodyPr>
          <a:lstStyle/>
          <a:p>
            <a:r>
              <a:rPr lang="en-US" dirty="0"/>
              <a:t>Introductions and Acknowledgments</a:t>
            </a:r>
          </a:p>
        </p:txBody>
      </p:sp>
      <p:sp>
        <p:nvSpPr>
          <p:cNvPr id="3" name="Text Placeholder 2">
            <a:extLst>
              <a:ext uri="{FF2B5EF4-FFF2-40B4-BE49-F238E27FC236}">
                <a16:creationId xmlns:a16="http://schemas.microsoft.com/office/drawing/2014/main" id="{3F04ADAB-694A-9CF8-44A7-99E92AC17964}"/>
              </a:ext>
            </a:extLst>
          </p:cNvPr>
          <p:cNvSpPr>
            <a:spLocks noGrp="1"/>
          </p:cNvSpPr>
          <p:nvPr>
            <p:ph sz="half" idx="1"/>
          </p:nvPr>
        </p:nvSpPr>
        <p:spPr>
          <a:xfrm>
            <a:off x="838200" y="1825625"/>
            <a:ext cx="5181600" cy="4351338"/>
          </a:xfrm>
        </p:spPr>
        <p:txBody>
          <a:bodyPr wrap="square" anchor="t">
            <a:normAutofit/>
          </a:bodyPr>
          <a:lstStyle/>
          <a:p>
            <a:pPr marL="114300" indent="0">
              <a:buNone/>
            </a:pPr>
            <a:r>
              <a:rPr lang="en-US" dirty="0"/>
              <a:t>A moment of silence to acknowledge those impacted by the fires in LA and San Diego.</a:t>
            </a:r>
          </a:p>
        </p:txBody>
      </p:sp>
      <p:pic>
        <p:nvPicPr>
          <p:cNvPr id="7" name="Picture 6" descr="Hands holding a heart with a light shining in the middle&#10;&#10;AI-generated content may be incorrect.">
            <a:extLst>
              <a:ext uri="{FF2B5EF4-FFF2-40B4-BE49-F238E27FC236}">
                <a16:creationId xmlns:a16="http://schemas.microsoft.com/office/drawing/2014/main" id="{2A06314C-110D-0F0F-A1EF-0CFB670766C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72200" y="2058194"/>
            <a:ext cx="5181600" cy="3886199"/>
          </a:xfrm>
          <a:prstGeom prst="rect">
            <a:avLst/>
          </a:prstGeom>
          <a:noFill/>
        </p:spPr>
      </p:pic>
      <p:sp>
        <p:nvSpPr>
          <p:cNvPr id="5" name="Slide Number Placeholder 4">
            <a:extLst>
              <a:ext uri="{FF2B5EF4-FFF2-40B4-BE49-F238E27FC236}">
                <a16:creationId xmlns:a16="http://schemas.microsoft.com/office/drawing/2014/main" id="{687E53C7-A4F1-51B7-0B61-DACD96F55064}"/>
              </a:ext>
            </a:extLst>
          </p:cNvPr>
          <p:cNvSpPr>
            <a:spLocks noGrp="1"/>
          </p:cNvSpPr>
          <p:nvPr>
            <p:ph type="sldNum" sz="quarter" idx="12"/>
          </p:nvPr>
        </p:nvSpPr>
        <p:spPr>
          <a:xfrm>
            <a:off x="10047513" y="6476093"/>
            <a:ext cx="881743" cy="255237"/>
          </a:xfrm>
        </p:spPr>
        <p:txBody>
          <a:bodyPr wrap="square" anchor="ctr">
            <a:normAutofit/>
          </a:bodyPr>
          <a:lstStyle/>
          <a:p>
            <a:pPr marL="0" lvl="0" indent="0" rtl="0">
              <a:lnSpc>
                <a:spcPct val="90000"/>
              </a:lnSpc>
              <a:spcBef>
                <a:spcPts val="0"/>
              </a:spcBef>
              <a:spcAft>
                <a:spcPts val="600"/>
              </a:spcAft>
              <a:buNone/>
            </a:pPr>
            <a:fld id="{00000000-1234-1234-1234-123412341234}" type="slidenum">
              <a:rPr lang="en-US" sz="600" smtClean="0"/>
              <a:pPr marL="0" lvl="0" indent="0" rtl="0">
                <a:lnSpc>
                  <a:spcPct val="90000"/>
                </a:lnSpc>
                <a:spcBef>
                  <a:spcPts val="0"/>
                </a:spcBef>
                <a:spcAft>
                  <a:spcPts val="600"/>
                </a:spcAft>
                <a:buNone/>
              </a:pPr>
              <a:t>2</a:t>
            </a:fld>
            <a:endParaRPr lang="en-US" sz="600"/>
          </a:p>
        </p:txBody>
      </p:sp>
    </p:spTree>
    <p:extLst>
      <p:ext uri="{BB962C8B-B14F-4D97-AF65-F5344CB8AC3E}">
        <p14:creationId xmlns:p14="http://schemas.microsoft.com/office/powerpoint/2010/main" val="1544278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308ADC-0EE3-A707-0EC0-6B504A59C30D}"/>
              </a:ext>
            </a:extLst>
          </p:cNvPr>
          <p:cNvSpPr>
            <a:spLocks noGrp="1"/>
          </p:cNvSpPr>
          <p:nvPr>
            <p:ph type="title"/>
          </p:nvPr>
        </p:nvSpPr>
        <p:spPr/>
        <p:txBody>
          <a:bodyPr/>
          <a:lstStyle/>
          <a:p>
            <a:r>
              <a:rPr lang="en-US" dirty="0"/>
              <a:t>How Can Senate Impact Community Building?</a:t>
            </a:r>
          </a:p>
        </p:txBody>
      </p:sp>
      <p:sp>
        <p:nvSpPr>
          <p:cNvPr id="7" name="Text Placeholder 6">
            <a:extLst>
              <a:ext uri="{FF2B5EF4-FFF2-40B4-BE49-F238E27FC236}">
                <a16:creationId xmlns:a16="http://schemas.microsoft.com/office/drawing/2014/main" id="{BD4F5C2C-DF4F-2275-5A54-792FB0315759}"/>
              </a:ext>
            </a:extLst>
          </p:cNvPr>
          <p:cNvSpPr>
            <a:spLocks noGrp="1"/>
          </p:cNvSpPr>
          <p:nvPr>
            <p:ph type="body" idx="1"/>
          </p:nvPr>
        </p:nvSpPr>
        <p:spPr/>
        <p:txBody>
          <a:bodyPr/>
          <a:lstStyle/>
          <a:p>
            <a:r>
              <a:rPr lang="en-US" dirty="0">
                <a:hlinkClick r:id="rId2"/>
              </a:rPr>
              <a:t>Academic Senate 10+1</a:t>
            </a:r>
            <a:endParaRPr lang="en-US" dirty="0"/>
          </a:p>
          <a:p>
            <a:pPr lvl="1"/>
            <a:r>
              <a:rPr lang="en-US" dirty="0"/>
              <a:t>Policies for faculty professional development activities</a:t>
            </a:r>
          </a:p>
          <a:p>
            <a:r>
              <a:rPr lang="en-US" dirty="0">
                <a:hlinkClick r:id="rId3"/>
              </a:rPr>
              <a:t>Education Code: § 87360 (b) Hiring Criteria</a:t>
            </a:r>
            <a:endParaRPr lang="en-US" dirty="0"/>
          </a:p>
          <a:p>
            <a:pPr lvl="1"/>
            <a:r>
              <a:rPr lang="en-US" dirty="0"/>
              <a:t>Requires the local Board of Trustees to develop hiring criteria, policies, and procedures for new faculty members.</a:t>
            </a:r>
          </a:p>
          <a:p>
            <a:r>
              <a:rPr lang="en-US" dirty="0">
                <a:hlinkClick r:id="rId4"/>
              </a:rPr>
              <a:t>Education Code: § 87610.1(a) Tenure Evaluation Procedures</a:t>
            </a:r>
            <a:endParaRPr lang="en-US" dirty="0"/>
          </a:p>
          <a:p>
            <a:pPr lvl="1"/>
            <a:r>
              <a:rPr lang="en-US" dirty="0"/>
              <a:t>Requires that collective bargaining agents, or faculty collective bargaining units, consult with the academic senate prior to negotiating tenure evaluation procedures</a:t>
            </a:r>
          </a:p>
        </p:txBody>
      </p:sp>
      <p:sp>
        <p:nvSpPr>
          <p:cNvPr id="5" name="Slide Number Placeholder 4">
            <a:extLst>
              <a:ext uri="{FF2B5EF4-FFF2-40B4-BE49-F238E27FC236}">
                <a16:creationId xmlns:a16="http://schemas.microsoft.com/office/drawing/2014/main" id="{E3D59DD2-6144-A625-B237-6EB4E035AC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4193445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CB34-F6DE-AB6B-ED36-94CB9BABEE90}"/>
              </a:ext>
            </a:extLst>
          </p:cNvPr>
          <p:cNvSpPr>
            <a:spLocks noGrp="1"/>
          </p:cNvSpPr>
          <p:nvPr>
            <p:ph type="title"/>
          </p:nvPr>
        </p:nvSpPr>
        <p:spPr/>
        <p:txBody>
          <a:bodyPr/>
          <a:lstStyle/>
          <a:p>
            <a:r>
              <a:rPr lang="en-US" dirty="0"/>
              <a:t>What can the Academic Senate do?</a:t>
            </a:r>
          </a:p>
        </p:txBody>
      </p:sp>
      <p:sp>
        <p:nvSpPr>
          <p:cNvPr id="3" name="Text Placeholder 2">
            <a:extLst>
              <a:ext uri="{FF2B5EF4-FFF2-40B4-BE49-F238E27FC236}">
                <a16:creationId xmlns:a16="http://schemas.microsoft.com/office/drawing/2014/main" id="{8A0AE137-089E-42D3-FCD2-40B48D370905}"/>
              </a:ext>
            </a:extLst>
          </p:cNvPr>
          <p:cNvSpPr>
            <a:spLocks noGrp="1"/>
          </p:cNvSpPr>
          <p:nvPr>
            <p:ph type="body" idx="1"/>
          </p:nvPr>
        </p:nvSpPr>
        <p:spPr/>
        <p:txBody>
          <a:bodyPr>
            <a:normAutofit/>
          </a:bodyPr>
          <a:lstStyle/>
          <a:p>
            <a:pPr marL="114300" indent="0">
              <a:buNone/>
            </a:pPr>
            <a:r>
              <a:rPr lang="en-US" sz="2200" dirty="0"/>
              <a:t>What is the Academic Senate? </a:t>
            </a:r>
          </a:p>
          <a:p>
            <a:r>
              <a:rPr lang="en-US" sz="2000" b="1" dirty="0">
                <a:hlinkClick r:id="rId2"/>
              </a:rPr>
              <a:t>TITLE 5: §53200 Definitions </a:t>
            </a:r>
            <a:r>
              <a:rPr lang="en-US" sz="2000" dirty="0"/>
              <a:t>– Academic Senate is an organization whose primary function is to make recommendations with respect to academic and professional matters through collegial consultation (rely primarily or mutually agree)</a:t>
            </a:r>
          </a:p>
          <a:p>
            <a:pPr marL="114300" indent="0">
              <a:buNone/>
            </a:pPr>
            <a:r>
              <a:rPr lang="en-US" sz="2200" dirty="0"/>
              <a:t>Who makes up the Academic Senate?</a:t>
            </a:r>
          </a:p>
          <a:p>
            <a:r>
              <a:rPr lang="en-US" sz="2000" b="1" dirty="0">
                <a:hlinkClick r:id="rId3"/>
              </a:rPr>
              <a:t>TITLE 5: §55302 Formation; Procedures; Membership </a:t>
            </a:r>
            <a:r>
              <a:rPr lang="en-US" sz="2000" dirty="0"/>
              <a:t>– The full-time faculty and part-time faculty.</a:t>
            </a:r>
          </a:p>
          <a:p>
            <a:pPr marL="114300" indent="0">
              <a:buNone/>
            </a:pPr>
            <a:r>
              <a:rPr lang="en-US" sz="2200" dirty="0"/>
              <a:t>What power does the Academic Senate have?</a:t>
            </a:r>
          </a:p>
          <a:p>
            <a:r>
              <a:rPr lang="en-US" sz="2000" b="1" dirty="0">
                <a:hlinkClick r:id="rId4"/>
              </a:rPr>
              <a:t>TITLE 5: §53203 Powers </a:t>
            </a:r>
            <a:r>
              <a:rPr lang="en-US" sz="2000" dirty="0"/>
              <a:t>– The governing board shall adopt policies for the appropriate delegation of authority and responsibility to its college academic senate.</a:t>
            </a:r>
          </a:p>
          <a:p>
            <a:endParaRPr lang="en-US" sz="2200" dirty="0"/>
          </a:p>
          <a:p>
            <a:pPr marL="114300" indent="0">
              <a:buNone/>
            </a:pPr>
            <a:endParaRPr lang="en-US" dirty="0"/>
          </a:p>
          <a:p>
            <a:pPr marL="114300" indent="0">
              <a:buNone/>
            </a:pPr>
            <a:endParaRPr lang="en-US" dirty="0"/>
          </a:p>
        </p:txBody>
      </p:sp>
      <p:sp>
        <p:nvSpPr>
          <p:cNvPr id="4" name="Slide Number Placeholder 3">
            <a:extLst>
              <a:ext uri="{FF2B5EF4-FFF2-40B4-BE49-F238E27FC236}">
                <a16:creationId xmlns:a16="http://schemas.microsoft.com/office/drawing/2014/main" id="{1D8F92B5-6976-FDB5-415D-9B848AEB43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extLst>
      <p:ext uri="{BB962C8B-B14F-4D97-AF65-F5344CB8AC3E}">
        <p14:creationId xmlns:p14="http://schemas.microsoft.com/office/powerpoint/2010/main" val="1737836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280D3-5FB8-30DC-00D3-234490E10DEB}"/>
              </a:ext>
            </a:extLst>
          </p:cNvPr>
          <p:cNvSpPr>
            <a:spLocks noGrp="1"/>
          </p:cNvSpPr>
          <p:nvPr>
            <p:ph type="title"/>
          </p:nvPr>
        </p:nvSpPr>
        <p:spPr/>
        <p:txBody>
          <a:bodyPr/>
          <a:lstStyle/>
          <a:p>
            <a:r>
              <a:rPr lang="en-US" dirty="0"/>
              <a:t>Academic and Professional Matters </a:t>
            </a:r>
          </a:p>
        </p:txBody>
      </p:sp>
      <p:sp>
        <p:nvSpPr>
          <p:cNvPr id="3" name="Text Placeholder 2">
            <a:extLst>
              <a:ext uri="{FF2B5EF4-FFF2-40B4-BE49-F238E27FC236}">
                <a16:creationId xmlns:a16="http://schemas.microsoft.com/office/drawing/2014/main" id="{0E66AAF1-26A6-9A37-B224-D23B9475F9FF}"/>
              </a:ext>
            </a:extLst>
          </p:cNvPr>
          <p:cNvSpPr>
            <a:spLocks noGrp="1"/>
          </p:cNvSpPr>
          <p:nvPr>
            <p:ph type="body" idx="1"/>
          </p:nvPr>
        </p:nvSpPr>
        <p:spPr/>
        <p:txBody>
          <a:bodyPr>
            <a:normAutofit fontScale="70000" lnSpcReduction="20000"/>
          </a:bodyPr>
          <a:lstStyle/>
          <a:p>
            <a:pPr marL="114300" indent="0">
              <a:buNone/>
            </a:pPr>
            <a:r>
              <a:rPr lang="en-US" b="1" dirty="0">
                <a:hlinkClick r:id="rId2"/>
              </a:rPr>
              <a:t>Academic and Professional matters </a:t>
            </a:r>
            <a:r>
              <a:rPr lang="en-US" b="1" dirty="0"/>
              <a:t>(also known as the “10+1”) </a:t>
            </a:r>
            <a:r>
              <a:rPr lang="en-US" dirty="0"/>
              <a:t>means the following policy development matters:</a:t>
            </a:r>
          </a:p>
          <a:p>
            <a:r>
              <a:rPr lang="en-US" dirty="0"/>
              <a:t>Curriculum, including establishing prerequisites.</a:t>
            </a:r>
          </a:p>
          <a:p>
            <a:r>
              <a:rPr lang="en-US" dirty="0"/>
              <a:t>Degree and certificate requirements.</a:t>
            </a:r>
          </a:p>
          <a:p>
            <a:r>
              <a:rPr lang="en-US" dirty="0"/>
              <a:t>Grading policies.</a:t>
            </a:r>
          </a:p>
          <a:p>
            <a:r>
              <a:rPr lang="en-US" dirty="0"/>
              <a:t>Educational program development.</a:t>
            </a:r>
          </a:p>
          <a:p>
            <a:r>
              <a:rPr lang="en-US" dirty="0"/>
              <a:t>Standards or policies regarding student preparation and success.</a:t>
            </a:r>
          </a:p>
          <a:p>
            <a:r>
              <a:rPr lang="en-US" dirty="0"/>
              <a:t>College governance structures, as related to faculty roles.</a:t>
            </a:r>
          </a:p>
          <a:p>
            <a:r>
              <a:rPr lang="en-US" dirty="0"/>
              <a:t>Faculty roles and involvement in accreditation processes.</a:t>
            </a:r>
          </a:p>
          <a:p>
            <a:r>
              <a:rPr lang="en-US" dirty="0"/>
              <a:t>Policies for faculty professional development activities.</a:t>
            </a:r>
          </a:p>
          <a:p>
            <a:r>
              <a:rPr lang="en-US" dirty="0"/>
              <a:t>Processes for program review.</a:t>
            </a:r>
          </a:p>
          <a:p>
            <a:r>
              <a:rPr lang="en-US" dirty="0"/>
              <a:t>Processes for institutional planning and budget development.</a:t>
            </a:r>
          </a:p>
          <a:p>
            <a:r>
              <a:rPr lang="en-US" dirty="0"/>
              <a:t>Other academic and professional matters as mutually agreed upon.</a:t>
            </a:r>
          </a:p>
          <a:p>
            <a:pPr marL="114300" indent="0">
              <a:buNone/>
            </a:pPr>
            <a:endParaRPr lang="en-US" dirty="0"/>
          </a:p>
        </p:txBody>
      </p:sp>
      <p:sp>
        <p:nvSpPr>
          <p:cNvPr id="4" name="Slide Number Placeholder 3">
            <a:extLst>
              <a:ext uri="{FF2B5EF4-FFF2-40B4-BE49-F238E27FC236}">
                <a16:creationId xmlns:a16="http://schemas.microsoft.com/office/drawing/2014/main" id="{B3472065-D4DF-3B18-E413-9D89CA4D08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1645359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40BD-C2CD-CEE1-C551-3C5DFAF4CA3B}"/>
              </a:ext>
            </a:extLst>
          </p:cNvPr>
          <p:cNvSpPr>
            <a:spLocks noGrp="1"/>
          </p:cNvSpPr>
          <p:nvPr>
            <p:ph type="title"/>
          </p:nvPr>
        </p:nvSpPr>
        <p:spPr/>
        <p:txBody>
          <a:bodyPr/>
          <a:lstStyle/>
          <a:p>
            <a:pPr algn="ctr"/>
            <a:r>
              <a:rPr lang="en-US" dirty="0"/>
              <a:t>ASCCC Presenters</a:t>
            </a:r>
          </a:p>
        </p:txBody>
      </p:sp>
      <p:sp>
        <p:nvSpPr>
          <p:cNvPr id="3" name="Text Placeholder 2">
            <a:extLst>
              <a:ext uri="{FF2B5EF4-FFF2-40B4-BE49-F238E27FC236}">
                <a16:creationId xmlns:a16="http://schemas.microsoft.com/office/drawing/2014/main" id="{A27DA2C5-B591-09B5-ED87-35A40EB4A081}"/>
              </a:ext>
            </a:extLst>
          </p:cNvPr>
          <p:cNvSpPr>
            <a:spLocks noGrp="1"/>
          </p:cNvSpPr>
          <p:nvPr>
            <p:ph type="body" idx="1"/>
          </p:nvPr>
        </p:nvSpPr>
        <p:spPr/>
        <p:txBody>
          <a:bodyPr/>
          <a:lstStyle/>
          <a:p>
            <a:pPr marL="114300" indent="0" algn="ctr">
              <a:buNone/>
            </a:pPr>
            <a:r>
              <a:rPr lang="en-US" dirty="0"/>
              <a:t>LaTonya Parker, Ed.D.</a:t>
            </a:r>
          </a:p>
          <a:p>
            <a:pPr marL="114300" indent="0" algn="ctr">
              <a:buNone/>
            </a:pPr>
            <a:r>
              <a:rPr lang="en-US" dirty="0"/>
              <a:t>ASCCC Vice President</a:t>
            </a:r>
          </a:p>
          <a:p>
            <a:pPr marL="114300" indent="0" algn="ctr">
              <a:buNone/>
            </a:pPr>
            <a:r>
              <a:rPr lang="en-US" dirty="0"/>
              <a:t>Riverside Community College</a:t>
            </a:r>
          </a:p>
        </p:txBody>
      </p:sp>
      <p:sp>
        <p:nvSpPr>
          <p:cNvPr id="4" name="Text Placeholder 3">
            <a:extLst>
              <a:ext uri="{FF2B5EF4-FFF2-40B4-BE49-F238E27FC236}">
                <a16:creationId xmlns:a16="http://schemas.microsoft.com/office/drawing/2014/main" id="{A25527E4-016B-0B6C-DCCE-5B5F67412BDD}"/>
              </a:ext>
            </a:extLst>
          </p:cNvPr>
          <p:cNvSpPr>
            <a:spLocks noGrp="1"/>
          </p:cNvSpPr>
          <p:nvPr>
            <p:ph type="body" idx="2"/>
          </p:nvPr>
        </p:nvSpPr>
        <p:spPr/>
        <p:txBody>
          <a:bodyPr/>
          <a:lstStyle/>
          <a:p>
            <a:pPr marL="114300" indent="0" algn="ctr">
              <a:buNone/>
            </a:pPr>
            <a:r>
              <a:rPr lang="en-US" dirty="0"/>
              <a:t>Luke Lara, Ed.D.</a:t>
            </a:r>
          </a:p>
          <a:p>
            <a:pPr marL="114300" indent="0" algn="ctr">
              <a:buNone/>
            </a:pPr>
            <a:r>
              <a:rPr lang="en-US" dirty="0"/>
              <a:t>ASCCC South Representative</a:t>
            </a:r>
          </a:p>
          <a:p>
            <a:pPr marL="114300" indent="0" algn="ctr">
              <a:buNone/>
            </a:pPr>
            <a:r>
              <a:rPr lang="en-US" dirty="0"/>
              <a:t>MiraCosta College</a:t>
            </a:r>
          </a:p>
        </p:txBody>
      </p:sp>
      <p:sp>
        <p:nvSpPr>
          <p:cNvPr id="5" name="Slide Number Placeholder 4">
            <a:extLst>
              <a:ext uri="{FF2B5EF4-FFF2-40B4-BE49-F238E27FC236}">
                <a16:creationId xmlns:a16="http://schemas.microsoft.com/office/drawing/2014/main" id="{9ECE9E15-52EB-1104-B60C-A4453ABB19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pic>
        <p:nvPicPr>
          <p:cNvPr id="6" name="Picture 2" descr="Luke Lara, ASCCC South Representative, MiraCosta College">
            <a:extLst>
              <a:ext uri="{FF2B5EF4-FFF2-40B4-BE49-F238E27FC236}">
                <a16:creationId xmlns:a16="http://schemas.microsoft.com/office/drawing/2014/main" id="{FFF4D373-381A-535F-1509-A1C9CF3E0C33}"/>
              </a:ext>
            </a:extLst>
          </p:cNvPr>
          <p:cNvPicPr>
            <a:picLocks noChangeAspect="1" noChangeArrowheads="1"/>
          </p:cNvPicPr>
          <p:nvPr/>
        </p:nvPicPr>
        <p:blipFill>
          <a:blip r:embed="rId2"/>
          <a:srcRect/>
          <a:stretch>
            <a:fillRect/>
          </a:stretch>
        </p:blipFill>
        <p:spPr bwMode="auto">
          <a:xfrm>
            <a:off x="7980117" y="3470786"/>
            <a:ext cx="2016038" cy="2688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aTonya Parker, ASCCC Vice President, Riverside Community College">
            <a:extLst>
              <a:ext uri="{FF2B5EF4-FFF2-40B4-BE49-F238E27FC236}">
                <a16:creationId xmlns:a16="http://schemas.microsoft.com/office/drawing/2014/main" id="{432F8A27-85FB-9E94-BFC2-5AA8AAD8151D}"/>
              </a:ext>
            </a:extLst>
          </p:cNvPr>
          <p:cNvPicPr>
            <a:picLocks noChangeAspect="1"/>
          </p:cNvPicPr>
          <p:nvPr/>
        </p:nvPicPr>
        <p:blipFill>
          <a:blip r:embed="rId3"/>
          <a:srcRect t="-41" r="-278" b="16848"/>
          <a:stretch/>
        </p:blipFill>
        <p:spPr>
          <a:xfrm>
            <a:off x="2950631" y="3434758"/>
            <a:ext cx="1603563" cy="2726636"/>
          </a:xfrm>
          <a:prstGeom prst="rect">
            <a:avLst/>
          </a:prstGeom>
        </p:spPr>
      </p:pic>
    </p:spTree>
    <p:extLst>
      <p:ext uri="{BB962C8B-B14F-4D97-AF65-F5344CB8AC3E}">
        <p14:creationId xmlns:p14="http://schemas.microsoft.com/office/powerpoint/2010/main" val="373710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0F022-1011-2951-E0C9-6DB9DB001ACF}"/>
              </a:ext>
            </a:extLst>
          </p:cNvPr>
          <p:cNvSpPr>
            <a:spLocks noGrp="1"/>
          </p:cNvSpPr>
          <p:nvPr>
            <p:ph type="title"/>
          </p:nvPr>
        </p:nvSpPr>
        <p:spPr/>
        <p:txBody>
          <a:bodyPr/>
          <a:lstStyle/>
          <a:p>
            <a:r>
              <a:rPr lang="en-US" dirty="0"/>
              <a:t>Faculty Voice and Support</a:t>
            </a:r>
          </a:p>
        </p:txBody>
      </p:sp>
      <p:sp>
        <p:nvSpPr>
          <p:cNvPr id="3" name="Text Placeholder 2">
            <a:extLst>
              <a:ext uri="{FF2B5EF4-FFF2-40B4-BE49-F238E27FC236}">
                <a16:creationId xmlns:a16="http://schemas.microsoft.com/office/drawing/2014/main" id="{8F87DA34-CFD2-96E6-D6C8-6161496745E5}"/>
              </a:ext>
            </a:extLst>
          </p:cNvPr>
          <p:cNvSpPr>
            <a:spLocks noGrp="1"/>
          </p:cNvSpPr>
          <p:nvPr>
            <p:ph type="body" idx="1"/>
          </p:nvPr>
        </p:nvSpPr>
        <p:spPr/>
        <p:txBody>
          <a:bodyPr/>
          <a:lstStyle/>
          <a:p>
            <a:r>
              <a:rPr lang="en-US" dirty="0"/>
              <a:t>Agenda</a:t>
            </a:r>
          </a:p>
        </p:txBody>
      </p:sp>
      <p:sp>
        <p:nvSpPr>
          <p:cNvPr id="4" name="Text Placeholder 3">
            <a:extLst>
              <a:ext uri="{FF2B5EF4-FFF2-40B4-BE49-F238E27FC236}">
                <a16:creationId xmlns:a16="http://schemas.microsoft.com/office/drawing/2014/main" id="{F2E233E8-1306-32F0-AE3B-851EFBDDCB3A}"/>
              </a:ext>
            </a:extLst>
          </p:cNvPr>
          <p:cNvSpPr>
            <a:spLocks noGrp="1"/>
          </p:cNvSpPr>
          <p:nvPr>
            <p:ph type="body" idx="2"/>
          </p:nvPr>
        </p:nvSpPr>
        <p:spPr/>
        <p:txBody>
          <a:bodyPr/>
          <a:lstStyle/>
          <a:p>
            <a:pPr marL="571500" indent="-342900">
              <a:buFont typeface="Arial" panose="020B0604020202020204" pitchFamily="34" charset="0"/>
              <a:buChar char="•"/>
            </a:pPr>
            <a:r>
              <a:rPr lang="en-US" dirty="0"/>
              <a:t>Introductions and Acknowledgement</a:t>
            </a:r>
          </a:p>
          <a:p>
            <a:pPr marL="571500" indent="-342900">
              <a:buFont typeface="Arial" panose="020B0604020202020204" pitchFamily="34" charset="0"/>
              <a:buChar char="•"/>
            </a:pPr>
            <a:r>
              <a:rPr lang="en-US" dirty="0"/>
              <a:t>What we Know</a:t>
            </a:r>
          </a:p>
          <a:p>
            <a:pPr marL="571500" indent="-342900">
              <a:buFont typeface="Arial" panose="020B0604020202020204" pitchFamily="34" charset="0"/>
              <a:buChar char="•"/>
            </a:pPr>
            <a:r>
              <a:rPr lang="en-US" dirty="0"/>
              <a:t>What’s Going on?</a:t>
            </a:r>
          </a:p>
          <a:p>
            <a:pPr marL="571500" indent="-342900">
              <a:buFont typeface="Arial" panose="020B0604020202020204" pitchFamily="34" charset="0"/>
              <a:buChar char="•"/>
            </a:pPr>
            <a:r>
              <a:rPr lang="en-US" dirty="0"/>
              <a:t>Three Activities</a:t>
            </a:r>
          </a:p>
          <a:p>
            <a:pPr marL="571500" indent="-342900">
              <a:buFont typeface="Arial" panose="020B0604020202020204" pitchFamily="34" charset="0"/>
              <a:buChar char="•"/>
            </a:pPr>
            <a:r>
              <a:rPr lang="en-US" dirty="0"/>
              <a:t>Defining Community</a:t>
            </a:r>
          </a:p>
          <a:p>
            <a:pPr marL="571500" indent="-342900">
              <a:buFont typeface="Arial" panose="020B0604020202020204" pitchFamily="34" charset="0"/>
              <a:buChar char="•"/>
            </a:pPr>
            <a:r>
              <a:rPr lang="en-US" dirty="0"/>
              <a:t>Reframing</a:t>
            </a:r>
          </a:p>
          <a:p>
            <a:pPr marL="571500" indent="-342900">
              <a:buFont typeface="Arial" panose="020B0604020202020204" pitchFamily="34" charset="0"/>
              <a:buChar char="•"/>
            </a:pPr>
            <a:r>
              <a:rPr lang="en-US" dirty="0"/>
              <a:t>Pyramid of Success Framework</a:t>
            </a:r>
          </a:p>
          <a:p>
            <a:pPr marL="571500" indent="-342900">
              <a:buFont typeface="Arial" panose="020B0604020202020204" pitchFamily="34" charset="0"/>
              <a:buChar char="•"/>
            </a:pPr>
            <a:r>
              <a:rPr lang="en-US" dirty="0"/>
              <a:t>Academic Senate as a Role Model for Change</a:t>
            </a:r>
          </a:p>
          <a:p>
            <a:pPr marL="571500" indent="-342900">
              <a:buFont typeface="Arial" panose="020B0604020202020204" pitchFamily="34" charset="0"/>
              <a:buChar char="•"/>
            </a:pPr>
            <a:r>
              <a:rPr lang="en-US" dirty="0"/>
              <a:t>Paving the Path Forward</a:t>
            </a:r>
          </a:p>
        </p:txBody>
      </p:sp>
      <p:sp>
        <p:nvSpPr>
          <p:cNvPr id="5" name="Slide Number Placeholder 4">
            <a:extLst>
              <a:ext uri="{FF2B5EF4-FFF2-40B4-BE49-F238E27FC236}">
                <a16:creationId xmlns:a16="http://schemas.microsoft.com/office/drawing/2014/main" id="{FEDA77E5-D51F-092E-154E-A1ACF51640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3754144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1C6891-9C5C-DCCF-A8AC-A8B74CAB95E2}"/>
              </a:ext>
            </a:extLst>
          </p:cNvPr>
          <p:cNvSpPr>
            <a:spLocks noGrp="1"/>
          </p:cNvSpPr>
          <p:nvPr>
            <p:ph type="title"/>
          </p:nvPr>
        </p:nvSpPr>
        <p:spPr/>
        <p:txBody>
          <a:bodyPr>
            <a:normAutofit/>
          </a:bodyPr>
          <a:lstStyle/>
          <a:p>
            <a:pPr algn="ctr"/>
            <a:r>
              <a:rPr lang="en-US" dirty="0"/>
              <a:t>"If you want to go quickly, go alone. If you want to go far, go together " - African Proverb. </a:t>
            </a:r>
          </a:p>
        </p:txBody>
      </p:sp>
      <p:sp>
        <p:nvSpPr>
          <p:cNvPr id="5" name="Slide Number Placeholder 4">
            <a:extLst>
              <a:ext uri="{FF2B5EF4-FFF2-40B4-BE49-F238E27FC236}">
                <a16:creationId xmlns:a16="http://schemas.microsoft.com/office/drawing/2014/main" id="{7EBFEE9D-C928-D32D-5ABA-8AA286F70A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13" name="Picture 12">
            <a:extLst>
              <a:ext uri="{FF2B5EF4-FFF2-40B4-BE49-F238E27FC236}">
                <a16:creationId xmlns:a16="http://schemas.microsoft.com/office/drawing/2014/main" id="{96C0139D-B7B0-616B-803C-EF1A0C26CC56}"/>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3375216" y="2467592"/>
            <a:ext cx="5988822" cy="3410634"/>
          </a:xfrm>
          <a:prstGeom prst="rect">
            <a:avLst/>
          </a:prstGeom>
        </p:spPr>
      </p:pic>
      <p:sp>
        <p:nvSpPr>
          <p:cNvPr id="2" name="TextBox 1">
            <a:extLst>
              <a:ext uri="{FF2B5EF4-FFF2-40B4-BE49-F238E27FC236}">
                <a16:creationId xmlns:a16="http://schemas.microsoft.com/office/drawing/2014/main" id="{FC2C5EBF-390C-90EE-FA38-2FD72D1300C8}"/>
              </a:ext>
            </a:extLst>
          </p:cNvPr>
          <p:cNvSpPr txBox="1"/>
          <p:nvPr/>
        </p:nvSpPr>
        <p:spPr>
          <a:xfrm>
            <a:off x="3375216" y="5878226"/>
            <a:ext cx="5988822" cy="230832"/>
          </a:xfrm>
          <a:prstGeom prst="rect">
            <a:avLst/>
          </a:prstGeom>
          <a:noFill/>
        </p:spPr>
        <p:txBody>
          <a:bodyPr wrap="square" rtlCol="0">
            <a:spAutoFit/>
          </a:bodyPr>
          <a:lstStyle/>
          <a:p>
            <a:r>
              <a:rPr lang="en-US" sz="900">
                <a:hlinkClick r:id="rId3" tooltip="https://www.openaccessgovernment.org/article/tracking-animal-migration-stable-isotopes/155074/"/>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124611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CE4F22-A2D0-988C-91D5-F57B5DBEBE09}"/>
              </a:ext>
            </a:extLst>
          </p:cNvPr>
          <p:cNvSpPr>
            <a:spLocks noGrp="1"/>
          </p:cNvSpPr>
          <p:nvPr>
            <p:ph type="title"/>
          </p:nvPr>
        </p:nvSpPr>
        <p:spPr/>
        <p:txBody>
          <a:bodyPr/>
          <a:lstStyle/>
          <a:p>
            <a:r>
              <a:rPr lang="en-US" dirty="0"/>
              <a:t>Community Agreements</a:t>
            </a:r>
            <a:r>
              <a:rPr lang="en-US" baseline="30000" dirty="0"/>
              <a:t>1</a:t>
            </a:r>
            <a:endParaRPr lang="en-US" dirty="0"/>
          </a:p>
        </p:txBody>
      </p:sp>
      <p:sp>
        <p:nvSpPr>
          <p:cNvPr id="7" name="Text Placeholder 6">
            <a:extLst>
              <a:ext uri="{FF2B5EF4-FFF2-40B4-BE49-F238E27FC236}">
                <a16:creationId xmlns:a16="http://schemas.microsoft.com/office/drawing/2014/main" id="{5182DC55-6416-3A00-3A73-13A7A79FD127}"/>
              </a:ext>
            </a:extLst>
          </p:cNvPr>
          <p:cNvSpPr>
            <a:spLocks noGrp="1"/>
          </p:cNvSpPr>
          <p:nvPr>
            <p:ph type="body" idx="1"/>
          </p:nvPr>
        </p:nvSpPr>
        <p:spPr/>
        <p:txBody>
          <a:bodyPr/>
          <a:lstStyle/>
          <a:p>
            <a:pPr rtl="0" fontAlgn="base">
              <a:spcBef>
                <a:spcPts val="1000"/>
              </a:spcBef>
              <a:spcAft>
                <a:spcPts val="1000"/>
              </a:spcAft>
              <a:buFont typeface="+mj-lt"/>
              <a:buAutoNum type="arabicPeriod"/>
            </a:pPr>
            <a:r>
              <a:rPr lang="en-US" sz="1800" b="0" i="0" u="none" strike="noStrike" dirty="0">
                <a:solidFill>
                  <a:srgbClr val="000000"/>
                </a:solidFill>
                <a:effectLst/>
                <a:latin typeface="Gill Sans MT" panose="020B0502020104020203" pitchFamily="34" charset="77"/>
              </a:rPr>
              <a:t>We work to collectively empower faculty and students.</a:t>
            </a:r>
            <a:endParaRPr lang="en-US" sz="1800" b="1" i="0" u="none" strike="noStrike" dirty="0">
              <a:solidFill>
                <a:srgbClr val="000000"/>
              </a:solidFill>
              <a:effectLst/>
              <a:latin typeface="Gill Sans MT" panose="020B0502020104020203" pitchFamily="34" charset="77"/>
            </a:endParaRPr>
          </a:p>
          <a:p>
            <a:pPr rtl="0" fontAlgn="base">
              <a:spcAft>
                <a:spcPts val="1000"/>
              </a:spcAft>
              <a:buFont typeface="+mj-lt"/>
              <a:buAutoNum type="arabicPeriod"/>
            </a:pPr>
            <a:r>
              <a:rPr lang="en-US" sz="1800" b="0" i="0" u="none" strike="noStrike" dirty="0">
                <a:solidFill>
                  <a:srgbClr val="000000"/>
                </a:solidFill>
                <a:effectLst/>
                <a:latin typeface="Gill Sans MT" panose="020B0502020104020203" pitchFamily="34" charset="77"/>
              </a:rPr>
              <a:t>We share the responsibility of upholding Cuyamaca’s Mission, Vision, and Values.</a:t>
            </a:r>
            <a:endParaRPr lang="en-US" sz="1800" b="1" i="0" u="none" strike="noStrike" dirty="0">
              <a:solidFill>
                <a:srgbClr val="000000"/>
              </a:solidFill>
              <a:effectLst/>
              <a:latin typeface="Gill Sans MT" panose="020B0502020104020203" pitchFamily="34" charset="77"/>
            </a:endParaRPr>
          </a:p>
          <a:p>
            <a:pPr rtl="0" fontAlgn="base">
              <a:spcAft>
                <a:spcPts val="1000"/>
              </a:spcAft>
              <a:buFont typeface="+mj-lt"/>
              <a:buAutoNum type="arabicPeriod"/>
            </a:pPr>
            <a:r>
              <a:rPr lang="en-US" sz="1800" b="0" i="0" u="none" strike="noStrike" dirty="0">
                <a:solidFill>
                  <a:srgbClr val="000000"/>
                </a:solidFill>
                <a:effectLst/>
                <a:latin typeface="Gill Sans MT" panose="020B0502020104020203" pitchFamily="34" charset="77"/>
              </a:rPr>
              <a:t>We support, value, and learn from each other.</a:t>
            </a:r>
            <a:endParaRPr lang="en-US" sz="1800" b="1" i="0" u="none" strike="noStrike" dirty="0">
              <a:solidFill>
                <a:srgbClr val="000000"/>
              </a:solidFill>
              <a:effectLst/>
              <a:latin typeface="Gill Sans MT" panose="020B0502020104020203" pitchFamily="34" charset="77"/>
            </a:endParaRPr>
          </a:p>
          <a:p>
            <a:pPr rtl="0" fontAlgn="base">
              <a:spcAft>
                <a:spcPts val="1000"/>
              </a:spcAft>
              <a:buFont typeface="+mj-lt"/>
              <a:buAutoNum type="arabicPeriod"/>
            </a:pPr>
            <a:r>
              <a:rPr lang="en-US" sz="1800" b="0" i="0" u="none" strike="noStrike" dirty="0">
                <a:solidFill>
                  <a:srgbClr val="000000"/>
                </a:solidFill>
                <a:effectLst/>
                <a:latin typeface="Gill Sans MT" panose="020B0502020104020203" pitchFamily="34" charset="77"/>
              </a:rPr>
              <a:t>We aim to be as transparent, honest, and constructive as possible.</a:t>
            </a:r>
            <a:endParaRPr lang="en-US" sz="1800" b="1" i="0" u="none" strike="noStrike" dirty="0">
              <a:solidFill>
                <a:srgbClr val="000000"/>
              </a:solidFill>
              <a:effectLst/>
              <a:latin typeface="Gill Sans MT" panose="020B0502020104020203" pitchFamily="34" charset="77"/>
            </a:endParaRPr>
          </a:p>
          <a:p>
            <a:pPr rtl="0" fontAlgn="base">
              <a:spcAft>
                <a:spcPts val="1000"/>
              </a:spcAft>
              <a:buFont typeface="+mj-lt"/>
              <a:buAutoNum type="arabicPeriod"/>
            </a:pPr>
            <a:r>
              <a:rPr lang="en-US" sz="1800" b="0" i="0" u="none" strike="noStrike" dirty="0">
                <a:solidFill>
                  <a:srgbClr val="000000"/>
                </a:solidFill>
                <a:effectLst/>
                <a:latin typeface="Gill Sans MT" panose="020B0502020104020203" pitchFamily="34" charset="77"/>
              </a:rPr>
              <a:t>We seek a balance of voices and understand that expressing different opinions is allowed and welcome.</a:t>
            </a:r>
            <a:endParaRPr lang="en-US" sz="1800" b="1" i="0" u="none" strike="noStrike" dirty="0">
              <a:solidFill>
                <a:srgbClr val="000000"/>
              </a:solidFill>
              <a:effectLst/>
              <a:latin typeface="Gill Sans MT" panose="020B0502020104020203" pitchFamily="34" charset="77"/>
            </a:endParaRPr>
          </a:p>
          <a:p>
            <a:pPr rtl="0" fontAlgn="base">
              <a:spcAft>
                <a:spcPts val="1000"/>
              </a:spcAft>
              <a:buFont typeface="+mj-lt"/>
              <a:buAutoNum type="arabicPeriod"/>
            </a:pPr>
            <a:r>
              <a:rPr lang="en-US" sz="1800" b="0" i="0" u="none" strike="noStrike" dirty="0">
                <a:solidFill>
                  <a:srgbClr val="000000"/>
                </a:solidFill>
                <a:effectLst/>
                <a:latin typeface="Gill Sans MT" panose="020B0502020104020203" pitchFamily="34" charset="77"/>
              </a:rPr>
              <a:t>We uphold that our personal experiences matter and must be respected and believed.</a:t>
            </a:r>
            <a:endParaRPr lang="en-US" sz="1800" b="1" i="0" u="none" strike="noStrike" dirty="0">
              <a:solidFill>
                <a:srgbClr val="000000"/>
              </a:solidFill>
              <a:effectLst/>
              <a:latin typeface="Gill Sans MT" panose="020B0502020104020203" pitchFamily="34" charset="77"/>
            </a:endParaRPr>
          </a:p>
          <a:p>
            <a:pPr rtl="0" fontAlgn="base">
              <a:spcBef>
                <a:spcPts val="1000"/>
              </a:spcBef>
              <a:spcAft>
                <a:spcPts val="1000"/>
              </a:spcAft>
              <a:buFont typeface="+mj-lt"/>
              <a:buAutoNum type="arabicPeriod"/>
            </a:pPr>
            <a:r>
              <a:rPr lang="en-US" sz="1800" b="0" i="0" u="none" strike="noStrike" dirty="0">
                <a:solidFill>
                  <a:srgbClr val="000000"/>
                </a:solidFill>
                <a:effectLst/>
                <a:latin typeface="Gill Sans MT" panose="020B0502020104020203" pitchFamily="34" charset="77"/>
              </a:rPr>
              <a:t>We strive to strengthen partnerships across our campus and the District.</a:t>
            </a:r>
            <a:endParaRPr lang="en-US" sz="1800" b="1" i="0" u="none" strike="noStrike" dirty="0">
              <a:solidFill>
                <a:srgbClr val="000000"/>
              </a:solidFill>
              <a:effectLst/>
              <a:latin typeface="Gill Sans MT" panose="020B0502020104020203" pitchFamily="34" charset="77"/>
            </a:endParaRPr>
          </a:p>
        </p:txBody>
      </p:sp>
      <p:sp>
        <p:nvSpPr>
          <p:cNvPr id="5" name="Slide Number Placeholder 4">
            <a:extLst>
              <a:ext uri="{FF2B5EF4-FFF2-40B4-BE49-F238E27FC236}">
                <a16:creationId xmlns:a16="http://schemas.microsoft.com/office/drawing/2014/main" id="{36C2E8BE-EEDE-9F14-3D0B-B90A9D3723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8" name="TextBox 7">
            <a:extLst>
              <a:ext uri="{FF2B5EF4-FFF2-40B4-BE49-F238E27FC236}">
                <a16:creationId xmlns:a16="http://schemas.microsoft.com/office/drawing/2014/main" id="{4940CD9B-2C09-45FA-2605-1701A408EFB9}"/>
              </a:ext>
            </a:extLst>
          </p:cNvPr>
          <p:cNvSpPr txBox="1"/>
          <p:nvPr/>
        </p:nvSpPr>
        <p:spPr>
          <a:xfrm>
            <a:off x="5246914" y="6161734"/>
            <a:ext cx="5638799" cy="307777"/>
          </a:xfrm>
          <a:prstGeom prst="rect">
            <a:avLst/>
          </a:prstGeom>
          <a:noFill/>
        </p:spPr>
        <p:txBody>
          <a:bodyPr wrap="square" rtlCol="0">
            <a:spAutoFit/>
          </a:bodyPr>
          <a:lstStyle/>
          <a:p>
            <a:r>
              <a:rPr lang="en-US" baseline="30000" dirty="0"/>
              <a:t>1</a:t>
            </a:r>
            <a:r>
              <a:rPr lang="en-US" dirty="0"/>
              <a:t>Cuyamaca College Academic Senate Community Agreements</a:t>
            </a:r>
          </a:p>
        </p:txBody>
      </p:sp>
    </p:spTree>
    <p:extLst>
      <p:ext uri="{BB962C8B-B14F-4D97-AF65-F5344CB8AC3E}">
        <p14:creationId xmlns:p14="http://schemas.microsoft.com/office/powerpoint/2010/main" val="3128043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0811-E6C5-3ED6-8B0E-1549CB630159}"/>
              </a:ext>
            </a:extLst>
          </p:cNvPr>
          <p:cNvSpPr>
            <a:spLocks noGrp="1"/>
          </p:cNvSpPr>
          <p:nvPr>
            <p:ph type="title"/>
          </p:nvPr>
        </p:nvSpPr>
        <p:spPr/>
        <p:txBody>
          <a:bodyPr anchor="ctr">
            <a:normAutofit/>
          </a:bodyPr>
          <a:lstStyle/>
          <a:p>
            <a:r>
              <a:rPr lang="en-US" dirty="0"/>
              <a:t>What we Know</a:t>
            </a:r>
          </a:p>
        </p:txBody>
      </p:sp>
      <p:pic>
        <p:nvPicPr>
          <p:cNvPr id="10" name="Content Placeholder 9" descr="Picture of people putting their hands together.">
            <a:extLst>
              <a:ext uri="{FF2B5EF4-FFF2-40B4-BE49-F238E27FC236}">
                <a16:creationId xmlns:a16="http://schemas.microsoft.com/office/drawing/2014/main" id="{E6FD8F2B-59A4-5E55-546B-D029A1D82B43}"/>
              </a:ext>
            </a:extLst>
          </p:cNvPr>
          <p:cNvPicPr>
            <a:picLocks noGrp="1" noChangeAspect="1"/>
          </p:cNvPicPr>
          <p:nvPr>
            <p:ph sz="half" idx="4294967295"/>
          </p:nvPr>
        </p:nvPicPr>
        <p:blipFill>
          <a:blip r:embed="rId3">
            <a:extLst>
              <a:ext uri="{837473B0-CC2E-450A-ABE3-18F120FF3D39}">
                <a1611:picAttrSrcUrl xmlns:a1611="http://schemas.microsoft.com/office/drawing/2016/11/main" r:id="rId4"/>
              </a:ext>
            </a:extLst>
          </a:blip>
          <a:stretch>
            <a:fillRect/>
          </a:stretch>
        </p:blipFill>
        <p:spPr>
          <a:xfrm>
            <a:off x="6096000" y="2132182"/>
            <a:ext cx="5181600" cy="3773488"/>
          </a:xfrm>
        </p:spPr>
      </p:pic>
      <p:graphicFrame>
        <p:nvGraphicFramePr>
          <p:cNvPr id="5" name="Content Placeholder 2">
            <a:extLst>
              <a:ext uri="{FF2B5EF4-FFF2-40B4-BE49-F238E27FC236}">
                <a16:creationId xmlns:a16="http://schemas.microsoft.com/office/drawing/2014/main" id="{9FFAA09D-EB34-571A-75D0-AADCCA13AB39}"/>
              </a:ext>
            </a:extLst>
          </p:cNvPr>
          <p:cNvGraphicFramePr>
            <a:graphicFrameLocks noGrp="1"/>
          </p:cNvGraphicFramePr>
          <p:nvPr>
            <p:ph sz="half" idx="4294967295"/>
            <p:extLst>
              <p:ext uri="{D42A27DB-BD31-4B8C-83A1-F6EECF244321}">
                <p14:modId xmlns:p14="http://schemas.microsoft.com/office/powerpoint/2010/main" val="1323734016"/>
              </p:ext>
            </p:extLst>
          </p:nvPr>
        </p:nvGraphicFramePr>
        <p:xfrm>
          <a:off x="1188027" y="1843257"/>
          <a:ext cx="5181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41221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4DE11-4AF7-41CB-D3F5-AAFC622E9EDA}"/>
              </a:ext>
            </a:extLst>
          </p:cNvPr>
          <p:cNvSpPr>
            <a:spLocks noGrp="1"/>
          </p:cNvSpPr>
          <p:nvPr>
            <p:ph type="title"/>
          </p:nvPr>
        </p:nvSpPr>
        <p:spPr/>
        <p:txBody>
          <a:bodyPr/>
          <a:lstStyle/>
          <a:p>
            <a:r>
              <a:rPr lang="en-US" dirty="0"/>
              <a:t>What's Going On?</a:t>
            </a:r>
          </a:p>
        </p:txBody>
      </p:sp>
      <p:sp>
        <p:nvSpPr>
          <p:cNvPr id="3" name="Text Placeholder 2">
            <a:extLst>
              <a:ext uri="{FF2B5EF4-FFF2-40B4-BE49-F238E27FC236}">
                <a16:creationId xmlns:a16="http://schemas.microsoft.com/office/drawing/2014/main" id="{615C7C48-C907-FD8B-8674-032CCDF0BB82}"/>
              </a:ext>
            </a:extLst>
          </p:cNvPr>
          <p:cNvSpPr>
            <a:spLocks noGrp="1"/>
          </p:cNvSpPr>
          <p:nvPr>
            <p:ph type="body" idx="1"/>
          </p:nvPr>
        </p:nvSpPr>
        <p:spPr/>
        <p:txBody>
          <a:bodyPr/>
          <a:lstStyle/>
          <a:p>
            <a:r>
              <a:rPr lang="en-US" dirty="0"/>
              <a:t>Issues with communication?</a:t>
            </a:r>
          </a:p>
          <a:p>
            <a:r>
              <a:rPr lang="en-US" dirty="0"/>
              <a:t>Low morale?</a:t>
            </a:r>
          </a:p>
          <a:p>
            <a:r>
              <a:rPr lang="en-US" dirty="0"/>
              <a:t>Faculty and staff of color leaving?</a:t>
            </a:r>
          </a:p>
          <a:p>
            <a:r>
              <a:rPr lang="en-US" dirty="0"/>
              <a:t>What else related to faculty and Academic Senate?</a:t>
            </a:r>
          </a:p>
          <a:p>
            <a:r>
              <a:rPr lang="en-US" dirty="0"/>
              <a:t>Personal life issues?</a:t>
            </a:r>
          </a:p>
          <a:p>
            <a:endParaRPr lang="en-US" dirty="0"/>
          </a:p>
          <a:p>
            <a:pPr marL="114300" indent="0">
              <a:buNone/>
            </a:pPr>
            <a:r>
              <a:rPr lang="en-US" dirty="0"/>
              <a:t>Write your thoughts on a sticky note and put it on a posterboard</a:t>
            </a:r>
          </a:p>
        </p:txBody>
      </p:sp>
      <p:sp>
        <p:nvSpPr>
          <p:cNvPr id="5" name="Slide Number Placeholder 4">
            <a:extLst>
              <a:ext uri="{FF2B5EF4-FFF2-40B4-BE49-F238E27FC236}">
                <a16:creationId xmlns:a16="http://schemas.microsoft.com/office/drawing/2014/main" id="{823FEFDD-2FFF-37A6-A1F2-4640709BCB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8</a:t>
            </a:fld>
            <a:endParaRPr lang="en-US"/>
          </a:p>
        </p:txBody>
      </p:sp>
      <p:pic>
        <p:nvPicPr>
          <p:cNvPr id="7" name="Picture 6" descr="Wall covered in sticky notes">
            <a:extLst>
              <a:ext uri="{FF2B5EF4-FFF2-40B4-BE49-F238E27FC236}">
                <a16:creationId xmlns:a16="http://schemas.microsoft.com/office/drawing/2014/main" id="{1739BAEF-D4C5-F685-21B8-81C42D6FB5CB}"/>
              </a:ext>
            </a:extLst>
          </p:cNvPr>
          <p:cNvPicPr>
            <a:picLocks noChangeAspect="1"/>
          </p:cNvPicPr>
          <p:nvPr/>
        </p:nvPicPr>
        <p:blipFill>
          <a:blip r:embed="rId2"/>
          <a:stretch>
            <a:fillRect/>
          </a:stretch>
        </p:blipFill>
        <p:spPr>
          <a:xfrm>
            <a:off x="6289963" y="2162340"/>
            <a:ext cx="5094598" cy="3396398"/>
          </a:xfrm>
          <a:prstGeom prst="rect">
            <a:avLst/>
          </a:prstGeom>
        </p:spPr>
      </p:pic>
    </p:spTree>
    <p:extLst>
      <p:ext uri="{BB962C8B-B14F-4D97-AF65-F5344CB8AC3E}">
        <p14:creationId xmlns:p14="http://schemas.microsoft.com/office/powerpoint/2010/main" val="630124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FB565-CF4C-1287-4738-E143732C1DEE}"/>
              </a:ext>
            </a:extLst>
          </p:cNvPr>
          <p:cNvSpPr>
            <a:spLocks noGrp="1"/>
          </p:cNvSpPr>
          <p:nvPr>
            <p:ph type="title"/>
          </p:nvPr>
        </p:nvSpPr>
        <p:spPr/>
        <p:txBody>
          <a:bodyPr/>
          <a:lstStyle/>
          <a:p>
            <a:r>
              <a:rPr lang="en-US" dirty="0"/>
              <a:t>Activity 1</a:t>
            </a:r>
          </a:p>
        </p:txBody>
      </p:sp>
      <p:sp>
        <p:nvSpPr>
          <p:cNvPr id="3" name="Text Placeholder 2">
            <a:extLst>
              <a:ext uri="{FF2B5EF4-FFF2-40B4-BE49-F238E27FC236}">
                <a16:creationId xmlns:a16="http://schemas.microsoft.com/office/drawing/2014/main" id="{0D7F6958-23DF-C412-D4F5-3C79EF754923}"/>
              </a:ext>
            </a:extLst>
          </p:cNvPr>
          <p:cNvSpPr>
            <a:spLocks noGrp="1"/>
          </p:cNvSpPr>
          <p:nvPr>
            <p:ph type="body" idx="1"/>
          </p:nvPr>
        </p:nvSpPr>
        <p:spPr/>
        <p:txBody>
          <a:bodyPr/>
          <a:lstStyle/>
          <a:p>
            <a:pPr marL="114300" indent="0">
              <a:buNone/>
            </a:pPr>
            <a:r>
              <a:rPr lang="en-US" dirty="0"/>
              <a:t>On the 3x5 index cards, complete the following sentence:</a:t>
            </a:r>
          </a:p>
          <a:p>
            <a:pPr marL="114300" indent="0">
              <a:buNone/>
            </a:pPr>
            <a:endParaRPr lang="en-US" dirty="0"/>
          </a:p>
          <a:p>
            <a:pPr marL="114300" indent="0">
              <a:buNone/>
            </a:pPr>
            <a:r>
              <a:rPr lang="en-US" dirty="0"/>
              <a:t>“My name is_____ and I love working at my college because ______” </a:t>
            </a:r>
          </a:p>
          <a:p>
            <a:pPr marL="114300" indent="0">
              <a:buNone/>
            </a:pPr>
            <a:endParaRPr lang="en-US" dirty="0"/>
          </a:p>
          <a:p>
            <a:pPr marL="114300" indent="0">
              <a:buNone/>
            </a:pPr>
            <a:r>
              <a:rPr lang="en-US" dirty="0"/>
              <a:t>Introduce yourself to as many people as possible with this statement and move on to another person. </a:t>
            </a:r>
          </a:p>
        </p:txBody>
      </p:sp>
      <p:sp>
        <p:nvSpPr>
          <p:cNvPr id="4" name="Slide Number Placeholder 3">
            <a:extLst>
              <a:ext uri="{FF2B5EF4-FFF2-40B4-BE49-F238E27FC236}">
                <a16:creationId xmlns:a16="http://schemas.microsoft.com/office/drawing/2014/main" id="{09BE4871-EC0B-8B7B-522A-5A739AC781E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4238329036"/>
      </p:ext>
    </p:extLst>
  </p:cSld>
  <p:clrMapOvr>
    <a:masterClrMapping/>
  </p:clrMapOvr>
</p:sld>
</file>

<file path=ppt/theme/theme1.xml><?xml version="1.0" encoding="utf-8"?>
<a:theme xmlns:a="http://schemas.openxmlformats.org/drawingml/2006/main" name="Office Theme">
  <a:themeElements>
    <a:clrScheme name="ASCCC Brand Colors 2021">
      <a:dk1>
        <a:srgbClr val="04A193"/>
      </a:dk1>
      <a:lt1>
        <a:srgbClr val="FFFFFF"/>
      </a:lt1>
      <a:dk2>
        <a:srgbClr val="044C7F"/>
      </a:dk2>
      <a:lt2>
        <a:srgbClr val="E7E6E6"/>
      </a:lt2>
      <a:accent1>
        <a:srgbClr val="8955A5"/>
      </a:accent1>
      <a:accent2>
        <a:srgbClr val="044C7F"/>
      </a:accent2>
      <a:accent3>
        <a:srgbClr val="B92083"/>
      </a:accent3>
      <a:accent4>
        <a:srgbClr val="24B6A8"/>
      </a:accent4>
      <a:accent5>
        <a:srgbClr val="F05A28"/>
      </a:accent5>
      <a:accent6>
        <a:srgbClr val="4983C4"/>
      </a:accent6>
      <a:hlink>
        <a:srgbClr val="044C7F"/>
      </a:hlink>
      <a:folHlink>
        <a:srgbClr val="044C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TotalTime>
  <Words>1193</Words>
  <Application>Microsoft Office PowerPoint</Application>
  <PresentationFormat>Widescreen</PresentationFormat>
  <Paragraphs>159</Paragraphs>
  <Slides>22</Slides>
  <Notes>5</Notes>
  <HiddenSlides>3</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Supporting Faculty Through the Academic Senate</vt:lpstr>
      <vt:lpstr>Introductions and Acknowledgments</vt:lpstr>
      <vt:lpstr>ASCCC Presenters</vt:lpstr>
      <vt:lpstr>Faculty Voice and Support</vt:lpstr>
      <vt:lpstr>"If you want to go quickly, go alone. If you want to go far, go together " - African Proverb. </vt:lpstr>
      <vt:lpstr>Community Agreements1</vt:lpstr>
      <vt:lpstr>What we Know</vt:lpstr>
      <vt:lpstr>What's Going On?</vt:lpstr>
      <vt:lpstr>Activity 1</vt:lpstr>
      <vt:lpstr>Activity 2</vt:lpstr>
      <vt:lpstr>Activity 3</vt:lpstr>
      <vt:lpstr>Defining Community</vt:lpstr>
      <vt:lpstr>Reframing</vt:lpstr>
      <vt:lpstr>Pyramid of Success1</vt:lpstr>
      <vt:lpstr>Academic Senate as a Model for Change</vt:lpstr>
      <vt:lpstr>Paving the Path Forward</vt:lpstr>
      <vt:lpstr>Recent Foundational Steps</vt:lpstr>
      <vt:lpstr>Thanks</vt:lpstr>
      <vt:lpstr>Resources</vt:lpstr>
      <vt:lpstr>How Can Senate Impact Community Building?</vt:lpstr>
      <vt:lpstr>What can the Academic Senate do?</vt:lpstr>
      <vt:lpstr>Academic and Professional Matters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Katie Nash</dc:creator>
  <cp:lastModifiedBy>Luke Lara</cp:lastModifiedBy>
  <cp:revision>61</cp:revision>
  <dcterms:created xsi:type="dcterms:W3CDTF">2019-10-17T19:23:47Z</dcterms:created>
  <dcterms:modified xsi:type="dcterms:W3CDTF">2025-02-02T06:50:46Z</dcterms:modified>
</cp:coreProperties>
</file>