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2" r:id="rId1"/>
    <p:sldMasterId id="2147483683" r:id="rId2"/>
  </p:sldMasterIdLst>
  <p:notesMasterIdLst>
    <p:notesMasterId r:id="rId15"/>
  </p:notesMasterIdLst>
  <p:sldIdLst>
    <p:sldId id="256" r:id="rId3"/>
    <p:sldId id="257" r:id="rId4"/>
    <p:sldId id="259" r:id="rId5"/>
    <p:sldId id="261" r:id="rId6"/>
    <p:sldId id="262" r:id="rId7"/>
    <p:sldId id="267" r:id="rId8"/>
    <p:sldId id="263" r:id="rId9"/>
    <p:sldId id="268" r:id="rId10"/>
    <p:sldId id="269" r:id="rId11"/>
    <p:sldId id="264" r:id="rId12"/>
    <p:sldId id="265" r:id="rId13"/>
    <p:sldId id="266"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52A0B5-34F5-7AE4-658D-5D41C18DB6E3}" v="3" dt="2024-02-02T17:30:21.219"/>
  </p1510:revLst>
</p1510:revInfo>
</file>

<file path=ppt/tableStyles.xml><?xml version="1.0" encoding="utf-8"?>
<a:tblStyleLst xmlns:a="http://schemas.openxmlformats.org/drawingml/2006/main" def="{92DF5C39-A9BF-4AA7-A6E7-6DC5EAE15C7D}">
  <a:tblStyle styleId="{92DF5C39-A9BF-4AA7-A6E7-6DC5EAE15C7D}"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01" d="100"/>
          <a:sy n="201" d="100"/>
        </p:scale>
        <p:origin x="198"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quelyn Rico" userId="S::jacquelyn_rico@gcccd.edu::95b537d4-04a0-4274-be4c-de67e5594492" providerId="AD" clId="Web-{8409469A-EA41-B097-514B-E8AE30B273A5}"/>
    <pc:docChg chg="modSld">
      <pc:chgData name="Jacquelyn Rico" userId="S::jacquelyn_rico@gcccd.edu::95b537d4-04a0-4274-be4c-de67e5594492" providerId="AD" clId="Web-{8409469A-EA41-B097-514B-E8AE30B273A5}" dt="2023-10-20T18:21:32.444" v="1756" actId="20577"/>
      <pc:docMkLst>
        <pc:docMk/>
      </pc:docMkLst>
      <pc:sldChg chg="addSp delSp modSp">
        <pc:chgData name="Jacquelyn Rico" userId="S::jacquelyn_rico@gcccd.edu::95b537d4-04a0-4274-be4c-de67e5594492" providerId="AD" clId="Web-{8409469A-EA41-B097-514B-E8AE30B273A5}" dt="2023-10-20T17:06:02.267" v="921" actId="20577"/>
        <pc:sldMkLst>
          <pc:docMk/>
          <pc:sldMk cId="0" sldId="263"/>
        </pc:sldMkLst>
        <pc:spChg chg="add del mod">
          <ac:chgData name="Jacquelyn Rico" userId="S::jacquelyn_rico@gcccd.edu::95b537d4-04a0-4274-be4c-de67e5594492" providerId="AD" clId="Web-{8409469A-EA41-B097-514B-E8AE30B273A5}" dt="2023-10-20T16:17:39.913" v="33"/>
          <ac:spMkLst>
            <pc:docMk/>
            <pc:sldMk cId="0" sldId="263"/>
            <ac:spMk id="4" creationId="{A3D643E8-DEDA-A5E1-C660-AB718D73BD4B}"/>
          </ac:spMkLst>
        </pc:spChg>
        <pc:spChg chg="add del mod">
          <ac:chgData name="Jacquelyn Rico" userId="S::jacquelyn_rico@gcccd.edu::95b537d4-04a0-4274-be4c-de67e5594492" providerId="AD" clId="Web-{8409469A-EA41-B097-514B-E8AE30B273A5}" dt="2023-10-20T16:18:01.946" v="41"/>
          <ac:spMkLst>
            <pc:docMk/>
            <pc:sldMk cId="0" sldId="263"/>
            <ac:spMk id="9" creationId="{1DA4769E-182B-08CF-7F0A-C9860F0C7FD0}"/>
          </ac:spMkLst>
        </pc:spChg>
        <pc:spChg chg="add del mod">
          <ac:chgData name="Jacquelyn Rico" userId="S::jacquelyn_rico@gcccd.edu::95b537d4-04a0-4274-be4c-de67e5594492" providerId="AD" clId="Web-{8409469A-EA41-B097-514B-E8AE30B273A5}" dt="2023-10-20T16:17:50.898" v="36"/>
          <ac:spMkLst>
            <pc:docMk/>
            <pc:sldMk cId="0" sldId="263"/>
            <ac:spMk id="11" creationId="{D5743B7F-3106-B4F4-2107-4FE8B989160D}"/>
          </ac:spMkLst>
        </pc:spChg>
        <pc:spChg chg="add del mod">
          <ac:chgData name="Jacquelyn Rico" userId="S::jacquelyn_rico@gcccd.edu::95b537d4-04a0-4274-be4c-de67e5594492" providerId="AD" clId="Web-{8409469A-EA41-B097-514B-E8AE30B273A5}" dt="2023-10-20T16:17:59.789" v="40"/>
          <ac:spMkLst>
            <pc:docMk/>
            <pc:sldMk cId="0" sldId="263"/>
            <ac:spMk id="13" creationId="{BB99C359-6AB8-E824-BCCD-F00960D28181}"/>
          </ac:spMkLst>
        </pc:spChg>
        <pc:spChg chg="add mod ord">
          <ac:chgData name="Jacquelyn Rico" userId="S::jacquelyn_rico@gcccd.edu::95b537d4-04a0-4274-be4c-de67e5594492" providerId="AD" clId="Web-{8409469A-EA41-B097-514B-E8AE30B273A5}" dt="2023-10-20T16:37:59.369" v="502" actId="1076"/>
          <ac:spMkLst>
            <pc:docMk/>
            <pc:sldMk cId="0" sldId="263"/>
            <ac:spMk id="14" creationId="{0223823A-368D-564C-0EDF-125F7071A879}"/>
          </ac:spMkLst>
        </pc:spChg>
        <pc:spChg chg="mod">
          <ac:chgData name="Jacquelyn Rico" userId="S::jacquelyn_rico@gcccd.edu::95b537d4-04a0-4274-be4c-de67e5594492" providerId="AD" clId="Web-{8409469A-EA41-B097-514B-E8AE30B273A5}" dt="2023-10-20T16:37:37.790" v="497" actId="1076"/>
          <ac:spMkLst>
            <pc:docMk/>
            <pc:sldMk cId="0" sldId="263"/>
            <ac:spMk id="2092" creationId="{00000000-0000-0000-0000-000000000000}"/>
          </ac:spMkLst>
        </pc:spChg>
        <pc:spChg chg="del">
          <ac:chgData name="Jacquelyn Rico" userId="S::jacquelyn_rico@gcccd.edu::95b537d4-04a0-4274-be4c-de67e5594492" providerId="AD" clId="Web-{8409469A-EA41-B097-514B-E8AE30B273A5}" dt="2023-10-20T16:17:29.600" v="30"/>
          <ac:spMkLst>
            <pc:docMk/>
            <pc:sldMk cId="0" sldId="263"/>
            <ac:spMk id="2093" creationId="{00000000-0000-0000-0000-000000000000}"/>
          </ac:spMkLst>
        </pc:spChg>
        <pc:spChg chg="del mod">
          <ac:chgData name="Jacquelyn Rico" userId="S::jacquelyn_rico@gcccd.edu::95b537d4-04a0-4274-be4c-de67e5594492" providerId="AD" clId="Web-{8409469A-EA41-B097-514B-E8AE30B273A5}" dt="2023-10-20T16:37:09.053" v="494"/>
          <ac:spMkLst>
            <pc:docMk/>
            <pc:sldMk cId="0" sldId="263"/>
            <ac:spMk id="2094" creationId="{00000000-0000-0000-0000-000000000000}"/>
          </ac:spMkLst>
        </pc:spChg>
        <pc:spChg chg="del">
          <ac:chgData name="Jacquelyn Rico" userId="S::jacquelyn_rico@gcccd.edu::95b537d4-04a0-4274-be4c-de67e5594492" providerId="AD" clId="Web-{8409469A-EA41-B097-514B-E8AE30B273A5}" dt="2023-10-20T16:17:55.383" v="39"/>
          <ac:spMkLst>
            <pc:docMk/>
            <pc:sldMk cId="0" sldId="263"/>
            <ac:spMk id="2095" creationId="{00000000-0000-0000-0000-000000000000}"/>
          </ac:spMkLst>
        </pc:spChg>
        <pc:spChg chg="mod">
          <ac:chgData name="Jacquelyn Rico" userId="S::jacquelyn_rico@gcccd.edu::95b537d4-04a0-4274-be4c-de67e5594492" providerId="AD" clId="Web-{8409469A-EA41-B097-514B-E8AE30B273A5}" dt="2023-10-20T17:04:36.919" v="842" actId="1076"/>
          <ac:spMkLst>
            <pc:docMk/>
            <pc:sldMk cId="0" sldId="263"/>
            <ac:spMk id="2096" creationId="{00000000-0000-0000-0000-000000000000}"/>
          </ac:spMkLst>
        </pc:spChg>
        <pc:spChg chg="mod">
          <ac:chgData name="Jacquelyn Rico" userId="S::jacquelyn_rico@gcccd.edu::95b537d4-04a0-4274-be4c-de67e5594492" providerId="AD" clId="Web-{8409469A-EA41-B097-514B-E8AE30B273A5}" dt="2023-10-20T16:38:15.761" v="504" actId="1076"/>
          <ac:spMkLst>
            <pc:docMk/>
            <pc:sldMk cId="0" sldId="263"/>
            <ac:spMk id="2098" creationId="{00000000-0000-0000-0000-000000000000}"/>
          </ac:spMkLst>
        </pc:spChg>
        <pc:spChg chg="mod">
          <ac:chgData name="Jacquelyn Rico" userId="S::jacquelyn_rico@gcccd.edu::95b537d4-04a0-4274-be4c-de67e5594492" providerId="AD" clId="Web-{8409469A-EA41-B097-514B-E8AE30B273A5}" dt="2023-10-20T17:06:02.267" v="921" actId="20577"/>
          <ac:spMkLst>
            <pc:docMk/>
            <pc:sldMk cId="0" sldId="263"/>
            <ac:spMk id="2099" creationId="{00000000-0000-0000-0000-000000000000}"/>
          </ac:spMkLst>
        </pc:spChg>
        <pc:spChg chg="mod">
          <ac:chgData name="Jacquelyn Rico" userId="S::jacquelyn_rico@gcccd.edu::95b537d4-04a0-4274-be4c-de67e5594492" providerId="AD" clId="Web-{8409469A-EA41-B097-514B-E8AE30B273A5}" dt="2023-10-20T16:54:31.302" v="506" actId="20577"/>
          <ac:spMkLst>
            <pc:docMk/>
            <pc:sldMk cId="0" sldId="263"/>
            <ac:spMk id="2100" creationId="{00000000-0000-0000-0000-000000000000}"/>
          </ac:spMkLst>
        </pc:spChg>
        <pc:spChg chg="del">
          <ac:chgData name="Jacquelyn Rico" userId="S::jacquelyn_rico@gcccd.edu::95b537d4-04a0-4274-be4c-de67e5594492" providerId="AD" clId="Web-{8409469A-EA41-B097-514B-E8AE30B273A5}" dt="2023-10-20T16:17:42.179" v="34"/>
          <ac:spMkLst>
            <pc:docMk/>
            <pc:sldMk cId="0" sldId="263"/>
            <ac:spMk id="2101" creationId="{00000000-0000-0000-0000-000000000000}"/>
          </ac:spMkLst>
        </pc:spChg>
        <pc:spChg chg="del">
          <ac:chgData name="Jacquelyn Rico" userId="S::jacquelyn_rico@gcccd.edu::95b537d4-04a0-4274-be4c-de67e5594492" providerId="AD" clId="Web-{8409469A-EA41-B097-514B-E8AE30B273A5}" dt="2023-10-20T16:17:37.319" v="32"/>
          <ac:spMkLst>
            <pc:docMk/>
            <pc:sldMk cId="0" sldId="263"/>
            <ac:spMk id="2102" creationId="{00000000-0000-0000-0000-000000000000}"/>
          </ac:spMkLst>
        </pc:spChg>
        <pc:spChg chg="del">
          <ac:chgData name="Jacquelyn Rico" userId="S::jacquelyn_rico@gcccd.edu::95b537d4-04a0-4274-be4c-de67e5594492" providerId="AD" clId="Web-{8409469A-EA41-B097-514B-E8AE30B273A5}" dt="2023-10-20T16:17:53.461" v="37"/>
          <ac:spMkLst>
            <pc:docMk/>
            <pc:sldMk cId="0" sldId="263"/>
            <ac:spMk id="2103" creationId="{00000000-0000-0000-0000-000000000000}"/>
          </ac:spMkLst>
        </pc:spChg>
        <pc:spChg chg="del">
          <ac:chgData name="Jacquelyn Rico" userId="S::jacquelyn_rico@gcccd.edu::95b537d4-04a0-4274-be4c-de67e5594492" providerId="AD" clId="Web-{8409469A-EA41-B097-514B-E8AE30B273A5}" dt="2023-10-20T16:17:46.429" v="35"/>
          <ac:spMkLst>
            <pc:docMk/>
            <pc:sldMk cId="0" sldId="263"/>
            <ac:spMk id="2104" creationId="{00000000-0000-0000-0000-000000000000}"/>
          </ac:spMkLst>
        </pc:spChg>
        <pc:spChg chg="del">
          <ac:chgData name="Jacquelyn Rico" userId="S::jacquelyn_rico@gcccd.edu::95b537d4-04a0-4274-be4c-de67e5594492" providerId="AD" clId="Web-{8409469A-EA41-B097-514B-E8AE30B273A5}" dt="2023-10-20T16:17:32.944" v="31"/>
          <ac:spMkLst>
            <pc:docMk/>
            <pc:sldMk cId="0" sldId="263"/>
            <ac:spMk id="2112" creationId="{00000000-0000-0000-0000-000000000000}"/>
          </ac:spMkLst>
        </pc:spChg>
        <pc:spChg chg="del topLvl">
          <ac:chgData name="Jacquelyn Rico" userId="S::jacquelyn_rico@gcccd.edu::95b537d4-04a0-4274-be4c-de67e5594492" providerId="AD" clId="Web-{8409469A-EA41-B097-514B-E8AE30B273A5}" dt="2023-10-20T16:18:07.009" v="43"/>
          <ac:spMkLst>
            <pc:docMk/>
            <pc:sldMk cId="0" sldId="263"/>
            <ac:spMk id="2114" creationId="{00000000-0000-0000-0000-000000000000}"/>
          </ac:spMkLst>
        </pc:spChg>
        <pc:spChg chg="del topLvl">
          <ac:chgData name="Jacquelyn Rico" userId="S::jacquelyn_rico@gcccd.edu::95b537d4-04a0-4274-be4c-de67e5594492" providerId="AD" clId="Web-{8409469A-EA41-B097-514B-E8AE30B273A5}" dt="2023-10-20T16:18:05.743" v="42"/>
          <ac:spMkLst>
            <pc:docMk/>
            <pc:sldMk cId="0" sldId="263"/>
            <ac:spMk id="2115" creationId="{00000000-0000-0000-0000-000000000000}"/>
          </ac:spMkLst>
        </pc:spChg>
        <pc:grpChg chg="del">
          <ac:chgData name="Jacquelyn Rico" userId="S::jacquelyn_rico@gcccd.edu::95b537d4-04a0-4274-be4c-de67e5594492" providerId="AD" clId="Web-{8409469A-EA41-B097-514B-E8AE30B273A5}" dt="2023-10-20T16:17:54.758" v="38"/>
          <ac:grpSpMkLst>
            <pc:docMk/>
            <pc:sldMk cId="0" sldId="263"/>
            <ac:grpSpMk id="2105" creationId="{00000000-0000-0000-0000-000000000000}"/>
          </ac:grpSpMkLst>
        </pc:grpChg>
        <pc:grpChg chg="del">
          <ac:chgData name="Jacquelyn Rico" userId="S::jacquelyn_rico@gcccd.edu::95b537d4-04a0-4274-be4c-de67e5594492" providerId="AD" clId="Web-{8409469A-EA41-B097-514B-E8AE30B273A5}" dt="2023-10-20T16:16:46.238" v="0"/>
          <ac:grpSpMkLst>
            <pc:docMk/>
            <pc:sldMk cId="0" sldId="263"/>
            <ac:grpSpMk id="2109" creationId="{00000000-0000-0000-0000-000000000000}"/>
          </ac:grpSpMkLst>
        </pc:grpChg>
        <pc:grpChg chg="del">
          <ac:chgData name="Jacquelyn Rico" userId="S::jacquelyn_rico@gcccd.edu::95b537d4-04a0-4274-be4c-de67e5594492" providerId="AD" clId="Web-{8409469A-EA41-B097-514B-E8AE30B273A5}" dt="2023-10-20T16:18:05.743" v="42"/>
          <ac:grpSpMkLst>
            <pc:docMk/>
            <pc:sldMk cId="0" sldId="263"/>
            <ac:grpSpMk id="2113" creationId="{00000000-0000-0000-0000-000000000000}"/>
          </ac:grpSpMkLst>
        </pc:grpChg>
      </pc:sldChg>
      <pc:sldChg chg="addSp delSp modSp">
        <pc:chgData name="Jacquelyn Rico" userId="S::jacquelyn_rico@gcccd.edu::95b537d4-04a0-4274-be4c-de67e5594492" providerId="AD" clId="Web-{8409469A-EA41-B097-514B-E8AE30B273A5}" dt="2023-10-20T18:21:32.444" v="1756" actId="20577"/>
        <pc:sldMkLst>
          <pc:docMk/>
          <pc:sldMk cId="0" sldId="264"/>
        </pc:sldMkLst>
        <pc:spChg chg="add del mod">
          <ac:chgData name="Jacquelyn Rico" userId="S::jacquelyn_rico@gcccd.edu::95b537d4-04a0-4274-be4c-de67e5594492" providerId="AD" clId="Web-{8409469A-EA41-B097-514B-E8AE30B273A5}" dt="2023-10-20T17:22:55.228" v="950"/>
          <ac:spMkLst>
            <pc:docMk/>
            <pc:sldMk cId="0" sldId="264"/>
            <ac:spMk id="3" creationId="{6B13793E-0249-ED69-A761-130309BC7A6C}"/>
          </ac:spMkLst>
        </pc:spChg>
        <pc:spChg chg="add del mod">
          <ac:chgData name="Jacquelyn Rico" userId="S::jacquelyn_rico@gcccd.edu::95b537d4-04a0-4274-be4c-de67e5594492" providerId="AD" clId="Web-{8409469A-EA41-B097-514B-E8AE30B273A5}" dt="2023-10-20T17:22:56.572" v="951"/>
          <ac:spMkLst>
            <pc:docMk/>
            <pc:sldMk cId="0" sldId="264"/>
            <ac:spMk id="5" creationId="{40820115-123A-3FC7-7E50-9FE607B6C97E}"/>
          </ac:spMkLst>
        </pc:spChg>
        <pc:spChg chg="add del mod">
          <ac:chgData name="Jacquelyn Rico" userId="S::jacquelyn_rico@gcccd.edu::95b537d4-04a0-4274-be4c-de67e5594492" providerId="AD" clId="Web-{8409469A-EA41-B097-514B-E8AE30B273A5}" dt="2023-10-20T17:22:50.243" v="949"/>
          <ac:spMkLst>
            <pc:docMk/>
            <pc:sldMk cId="0" sldId="264"/>
            <ac:spMk id="7" creationId="{935389AD-C999-F440-FCCC-00C98505F1A5}"/>
          </ac:spMkLst>
        </pc:spChg>
        <pc:spChg chg="del">
          <ac:chgData name="Jacquelyn Rico" userId="S::jacquelyn_rico@gcccd.edu::95b537d4-04a0-4274-be4c-de67e5594492" providerId="AD" clId="Web-{8409469A-EA41-B097-514B-E8AE30B273A5}" dt="2023-10-20T17:22:36.915" v="944"/>
          <ac:spMkLst>
            <pc:docMk/>
            <pc:sldMk cId="0" sldId="264"/>
            <ac:spMk id="2131" creationId="{00000000-0000-0000-0000-000000000000}"/>
          </ac:spMkLst>
        </pc:spChg>
        <pc:spChg chg="del">
          <ac:chgData name="Jacquelyn Rico" userId="S::jacquelyn_rico@gcccd.edu::95b537d4-04a0-4274-be4c-de67e5594492" providerId="AD" clId="Web-{8409469A-EA41-B097-514B-E8AE30B273A5}" dt="2023-10-20T17:22:40.024" v="946"/>
          <ac:spMkLst>
            <pc:docMk/>
            <pc:sldMk cId="0" sldId="264"/>
            <ac:spMk id="2132" creationId="{00000000-0000-0000-0000-000000000000}"/>
          </ac:spMkLst>
        </pc:spChg>
        <pc:spChg chg="del">
          <ac:chgData name="Jacquelyn Rico" userId="S::jacquelyn_rico@gcccd.edu::95b537d4-04a0-4274-be4c-de67e5594492" providerId="AD" clId="Web-{8409469A-EA41-B097-514B-E8AE30B273A5}" dt="2023-10-20T17:22:41.993" v="947"/>
          <ac:spMkLst>
            <pc:docMk/>
            <pc:sldMk cId="0" sldId="264"/>
            <ac:spMk id="2133" creationId="{00000000-0000-0000-0000-000000000000}"/>
          </ac:spMkLst>
        </pc:spChg>
        <pc:spChg chg="del">
          <ac:chgData name="Jacquelyn Rico" userId="S::jacquelyn_rico@gcccd.edu::95b537d4-04a0-4274-be4c-de67e5594492" providerId="AD" clId="Web-{8409469A-EA41-B097-514B-E8AE30B273A5}" dt="2023-10-20T17:22:43.540" v="948"/>
          <ac:spMkLst>
            <pc:docMk/>
            <pc:sldMk cId="0" sldId="264"/>
            <ac:spMk id="2134" creationId="{00000000-0000-0000-0000-000000000000}"/>
          </ac:spMkLst>
        </pc:spChg>
        <pc:spChg chg="mod">
          <ac:chgData name="Jacquelyn Rico" userId="S::jacquelyn_rico@gcccd.edu::95b537d4-04a0-4274-be4c-de67e5594492" providerId="AD" clId="Web-{8409469A-EA41-B097-514B-E8AE30B273A5}" dt="2023-10-20T17:58:16.452" v="1437" actId="1076"/>
          <ac:spMkLst>
            <pc:docMk/>
            <pc:sldMk cId="0" sldId="264"/>
            <ac:spMk id="2135" creationId="{00000000-0000-0000-0000-000000000000}"/>
          </ac:spMkLst>
        </pc:spChg>
        <pc:spChg chg="mod">
          <ac:chgData name="Jacquelyn Rico" userId="S::jacquelyn_rico@gcccd.edu::95b537d4-04a0-4274-be4c-de67e5594492" providerId="AD" clId="Web-{8409469A-EA41-B097-514B-E8AE30B273A5}" dt="2023-10-20T17:57:53.841" v="1436" actId="20577"/>
          <ac:spMkLst>
            <pc:docMk/>
            <pc:sldMk cId="0" sldId="264"/>
            <ac:spMk id="2136" creationId="{00000000-0000-0000-0000-000000000000}"/>
          </ac:spMkLst>
        </pc:spChg>
        <pc:spChg chg="mod">
          <ac:chgData name="Jacquelyn Rico" userId="S::jacquelyn_rico@gcccd.edu::95b537d4-04a0-4274-be4c-de67e5594492" providerId="AD" clId="Web-{8409469A-EA41-B097-514B-E8AE30B273A5}" dt="2023-10-20T17:57:11.512" v="1430" actId="1076"/>
          <ac:spMkLst>
            <pc:docMk/>
            <pc:sldMk cId="0" sldId="264"/>
            <ac:spMk id="2137" creationId="{00000000-0000-0000-0000-000000000000}"/>
          </ac:spMkLst>
        </pc:spChg>
        <pc:spChg chg="mod">
          <ac:chgData name="Jacquelyn Rico" userId="S::jacquelyn_rico@gcccd.edu::95b537d4-04a0-4274-be4c-de67e5594492" providerId="AD" clId="Web-{8409469A-EA41-B097-514B-E8AE30B273A5}" dt="2023-10-20T18:21:32.444" v="1756" actId="20577"/>
          <ac:spMkLst>
            <pc:docMk/>
            <pc:sldMk cId="0" sldId="264"/>
            <ac:spMk id="2138" creationId="{00000000-0000-0000-0000-000000000000}"/>
          </ac:spMkLst>
        </pc:spChg>
        <pc:spChg chg="mod">
          <ac:chgData name="Jacquelyn Rico" userId="S::jacquelyn_rico@gcccd.edu::95b537d4-04a0-4274-be4c-de67e5594492" providerId="AD" clId="Web-{8409469A-EA41-B097-514B-E8AE30B273A5}" dt="2023-10-20T17:55:23.211" v="1425" actId="1076"/>
          <ac:spMkLst>
            <pc:docMk/>
            <pc:sldMk cId="0" sldId="264"/>
            <ac:spMk id="2139" creationId="{00000000-0000-0000-0000-000000000000}"/>
          </ac:spMkLst>
        </pc:spChg>
        <pc:spChg chg="mod">
          <ac:chgData name="Jacquelyn Rico" userId="S::jacquelyn_rico@gcccd.edu::95b537d4-04a0-4274-be4c-de67e5594492" providerId="AD" clId="Web-{8409469A-EA41-B097-514B-E8AE30B273A5}" dt="2023-10-20T18:18:57.500" v="1733" actId="14100"/>
          <ac:spMkLst>
            <pc:docMk/>
            <pc:sldMk cId="0" sldId="264"/>
            <ac:spMk id="2140" creationId="{00000000-0000-0000-0000-000000000000}"/>
          </ac:spMkLst>
        </pc:spChg>
        <pc:spChg chg="mod">
          <ac:chgData name="Jacquelyn Rico" userId="S::jacquelyn_rico@gcccd.edu::95b537d4-04a0-4274-be4c-de67e5594492" providerId="AD" clId="Web-{8409469A-EA41-B097-514B-E8AE30B273A5}" dt="2023-10-20T17:45:21.921" v="1369" actId="1076"/>
          <ac:spMkLst>
            <pc:docMk/>
            <pc:sldMk cId="0" sldId="264"/>
            <ac:spMk id="2141" creationId="{00000000-0000-0000-0000-000000000000}"/>
          </ac:spMkLst>
        </pc:spChg>
        <pc:spChg chg="mod">
          <ac:chgData name="Jacquelyn Rico" userId="S::jacquelyn_rico@gcccd.edu::95b537d4-04a0-4274-be4c-de67e5594492" providerId="AD" clId="Web-{8409469A-EA41-B097-514B-E8AE30B273A5}" dt="2023-10-20T17:59:20.798" v="1442" actId="14100"/>
          <ac:spMkLst>
            <pc:docMk/>
            <pc:sldMk cId="0" sldId="264"/>
            <ac:spMk id="2142" creationId="{00000000-0000-0000-0000-000000000000}"/>
          </ac:spMkLst>
        </pc:spChg>
        <pc:spChg chg="del">
          <ac:chgData name="Jacquelyn Rico" userId="S::jacquelyn_rico@gcccd.edu::95b537d4-04a0-4274-be4c-de67e5594492" providerId="AD" clId="Web-{8409469A-EA41-B097-514B-E8AE30B273A5}" dt="2023-10-20T17:22:34.071" v="942"/>
          <ac:spMkLst>
            <pc:docMk/>
            <pc:sldMk cId="0" sldId="264"/>
            <ac:spMk id="2143" creationId="{00000000-0000-0000-0000-000000000000}"/>
          </ac:spMkLst>
        </pc:spChg>
        <pc:spChg chg="del">
          <ac:chgData name="Jacquelyn Rico" userId="S::jacquelyn_rico@gcccd.edu::95b537d4-04a0-4274-be4c-de67e5594492" providerId="AD" clId="Web-{8409469A-EA41-B097-514B-E8AE30B273A5}" dt="2023-10-20T17:22:33.618" v="941"/>
          <ac:spMkLst>
            <pc:docMk/>
            <pc:sldMk cId="0" sldId="264"/>
            <ac:spMk id="2144" creationId="{00000000-0000-0000-0000-000000000000}"/>
          </ac:spMkLst>
        </pc:spChg>
        <pc:spChg chg="del">
          <ac:chgData name="Jacquelyn Rico" userId="S::jacquelyn_rico@gcccd.edu::95b537d4-04a0-4274-be4c-de67e5594492" providerId="AD" clId="Web-{8409469A-EA41-B097-514B-E8AE30B273A5}" dt="2023-10-20T17:22:38.477" v="945"/>
          <ac:spMkLst>
            <pc:docMk/>
            <pc:sldMk cId="0" sldId="264"/>
            <ac:spMk id="2145" creationId="{00000000-0000-0000-0000-000000000000}"/>
          </ac:spMkLst>
        </pc:spChg>
        <pc:spChg chg="del">
          <ac:chgData name="Jacquelyn Rico" userId="S::jacquelyn_rico@gcccd.edu::95b537d4-04a0-4274-be4c-de67e5594492" providerId="AD" clId="Web-{8409469A-EA41-B097-514B-E8AE30B273A5}" dt="2023-10-20T17:22:35.368" v="943"/>
          <ac:spMkLst>
            <pc:docMk/>
            <pc:sldMk cId="0" sldId="264"/>
            <ac:spMk id="2146" creationId="{00000000-0000-0000-0000-000000000000}"/>
          </ac:spMkLst>
        </pc:spChg>
        <pc:spChg chg="del">
          <ac:chgData name="Jacquelyn Rico" userId="S::jacquelyn_rico@gcccd.edu::95b537d4-04a0-4274-be4c-de67e5594492" providerId="AD" clId="Web-{8409469A-EA41-B097-514B-E8AE30B273A5}" dt="2023-10-20T17:22:30.805" v="940"/>
          <ac:spMkLst>
            <pc:docMk/>
            <pc:sldMk cId="0" sldId="264"/>
            <ac:spMk id="2147" creationId="{00000000-0000-0000-0000-000000000000}"/>
          </ac:spMkLst>
        </pc:spChg>
        <pc:spChg chg="mod">
          <ac:chgData name="Jacquelyn Rico" userId="S::jacquelyn_rico@gcccd.edu::95b537d4-04a0-4274-be4c-de67e5594492" providerId="AD" clId="Web-{8409469A-EA41-B097-514B-E8AE30B273A5}" dt="2023-10-20T17:54:03.973" v="1413" actId="1076"/>
          <ac:spMkLst>
            <pc:docMk/>
            <pc:sldMk cId="0" sldId="264"/>
            <ac:spMk id="2149" creationId="{00000000-0000-0000-0000-000000000000}"/>
          </ac:spMkLst>
        </pc:spChg>
        <pc:spChg chg="mod">
          <ac:chgData name="Jacquelyn Rico" userId="S::jacquelyn_rico@gcccd.edu::95b537d4-04a0-4274-be4c-de67e5594492" providerId="AD" clId="Web-{8409469A-EA41-B097-514B-E8AE30B273A5}" dt="2023-10-20T17:53:24.956" v="1408" actId="1076"/>
          <ac:spMkLst>
            <pc:docMk/>
            <pc:sldMk cId="0" sldId="264"/>
            <ac:spMk id="2150" creationId="{00000000-0000-0000-0000-000000000000}"/>
          </ac:spMkLst>
        </pc:spChg>
        <pc:spChg chg="del">
          <ac:chgData name="Jacquelyn Rico" userId="S::jacquelyn_rico@gcccd.edu::95b537d4-04a0-4274-be4c-de67e5594492" providerId="AD" clId="Web-{8409469A-EA41-B097-514B-E8AE30B273A5}" dt="2023-10-20T17:25:05.733" v="968"/>
          <ac:spMkLst>
            <pc:docMk/>
            <pc:sldMk cId="0" sldId="264"/>
            <ac:spMk id="2151" creationId="{00000000-0000-0000-0000-000000000000}"/>
          </ac:spMkLst>
        </pc:spChg>
        <pc:spChg chg="del">
          <ac:chgData name="Jacquelyn Rico" userId="S::jacquelyn_rico@gcccd.edu::95b537d4-04a0-4274-be4c-de67e5594492" providerId="AD" clId="Web-{8409469A-EA41-B097-514B-E8AE30B273A5}" dt="2023-10-20T17:23:32.589" v="957"/>
          <ac:spMkLst>
            <pc:docMk/>
            <pc:sldMk cId="0" sldId="264"/>
            <ac:spMk id="2152" creationId="{00000000-0000-0000-0000-000000000000}"/>
          </ac:spMkLst>
        </pc:spChg>
        <pc:spChg chg="del mod">
          <ac:chgData name="Jacquelyn Rico" userId="S::jacquelyn_rico@gcccd.edu::95b537d4-04a0-4274-be4c-de67e5594492" providerId="AD" clId="Web-{8409469A-EA41-B097-514B-E8AE30B273A5}" dt="2023-10-20T17:24:58.561" v="965"/>
          <ac:spMkLst>
            <pc:docMk/>
            <pc:sldMk cId="0" sldId="264"/>
            <ac:spMk id="2153" creationId="{00000000-0000-0000-0000-000000000000}"/>
          </ac:spMkLst>
        </pc:spChg>
        <pc:spChg chg="del">
          <ac:chgData name="Jacquelyn Rico" userId="S::jacquelyn_rico@gcccd.edu::95b537d4-04a0-4274-be4c-de67e5594492" providerId="AD" clId="Web-{8409469A-EA41-B097-514B-E8AE30B273A5}" dt="2023-10-20T17:23:28.839" v="956"/>
          <ac:spMkLst>
            <pc:docMk/>
            <pc:sldMk cId="0" sldId="264"/>
            <ac:spMk id="2154" creationId="{00000000-0000-0000-0000-000000000000}"/>
          </ac:spMkLst>
        </pc:spChg>
        <pc:spChg chg="del">
          <ac:chgData name="Jacquelyn Rico" userId="S::jacquelyn_rico@gcccd.edu::95b537d4-04a0-4274-be4c-de67e5594492" providerId="AD" clId="Web-{8409469A-EA41-B097-514B-E8AE30B273A5}" dt="2023-10-20T17:23:25.635" v="955"/>
          <ac:spMkLst>
            <pc:docMk/>
            <pc:sldMk cId="0" sldId="264"/>
            <ac:spMk id="2155" creationId="{00000000-0000-0000-0000-000000000000}"/>
          </ac:spMkLst>
        </pc:spChg>
        <pc:spChg chg="mod">
          <ac:chgData name="Jacquelyn Rico" userId="S::jacquelyn_rico@gcccd.edu::95b537d4-04a0-4274-be4c-de67e5594492" providerId="AD" clId="Web-{8409469A-EA41-B097-514B-E8AE30B273A5}" dt="2023-10-20T17:53:24.972" v="1409" actId="1076"/>
          <ac:spMkLst>
            <pc:docMk/>
            <pc:sldMk cId="0" sldId="264"/>
            <ac:spMk id="2156" creationId="{00000000-0000-0000-0000-000000000000}"/>
          </ac:spMkLst>
        </pc:spChg>
        <pc:spChg chg="mod">
          <ac:chgData name="Jacquelyn Rico" userId="S::jacquelyn_rico@gcccd.edu::95b537d4-04a0-4274-be4c-de67e5594492" providerId="AD" clId="Web-{8409469A-EA41-B097-514B-E8AE30B273A5}" dt="2023-10-20T17:53:25.003" v="1410" actId="1076"/>
          <ac:spMkLst>
            <pc:docMk/>
            <pc:sldMk cId="0" sldId="264"/>
            <ac:spMk id="2157" creationId="{00000000-0000-0000-0000-000000000000}"/>
          </ac:spMkLst>
        </pc:spChg>
        <pc:spChg chg="mod">
          <ac:chgData name="Jacquelyn Rico" userId="S::jacquelyn_rico@gcccd.edu::95b537d4-04a0-4274-be4c-de67e5594492" providerId="AD" clId="Web-{8409469A-EA41-B097-514B-E8AE30B273A5}" dt="2023-10-20T17:53:25.018" v="1411" actId="1076"/>
          <ac:spMkLst>
            <pc:docMk/>
            <pc:sldMk cId="0" sldId="264"/>
            <ac:spMk id="2158" creationId="{00000000-0000-0000-0000-000000000000}"/>
          </ac:spMkLst>
        </pc:spChg>
        <pc:grpChg chg="add del mod">
          <ac:chgData name="Jacquelyn Rico" userId="S::jacquelyn_rico@gcccd.edu::95b537d4-04a0-4274-be4c-de67e5594492" providerId="AD" clId="Web-{8409469A-EA41-B097-514B-E8AE30B273A5}" dt="2023-10-20T17:59:06.704" v="1439" actId="1076"/>
          <ac:grpSpMkLst>
            <pc:docMk/>
            <pc:sldMk cId="0" sldId="264"/>
            <ac:grpSpMk id="2148" creationId="{00000000-0000-0000-0000-000000000000}"/>
          </ac:grpSpMkLst>
        </pc:grpChg>
        <pc:picChg chg="add mod">
          <ac:chgData name="Jacquelyn Rico" userId="S::jacquelyn_rico@gcccd.edu::95b537d4-04a0-4274-be4c-de67e5594492" providerId="AD" clId="Web-{8409469A-EA41-B097-514B-E8AE30B273A5}" dt="2023-10-20T17:59:24.204" v="1443" actId="1076"/>
          <ac:picMkLst>
            <pc:docMk/>
            <pc:sldMk cId="0" sldId="264"/>
            <ac:picMk id="8" creationId="{499CE953-3C9F-D630-D7D5-19A91AC8BBE5}"/>
          </ac:picMkLst>
        </pc:picChg>
        <pc:picChg chg="add del mod">
          <ac:chgData name="Jacquelyn Rico" userId="S::jacquelyn_rico@gcccd.edu::95b537d4-04a0-4274-be4c-de67e5594492" providerId="AD" clId="Web-{8409469A-EA41-B097-514B-E8AE30B273A5}" dt="2023-10-20T17:25:41.547" v="974"/>
          <ac:picMkLst>
            <pc:docMk/>
            <pc:sldMk cId="0" sldId="264"/>
            <ac:picMk id="9" creationId="{EC1D243B-5F66-5F47-E9BE-33A889C86777}"/>
          </ac:picMkLst>
        </pc:picChg>
      </pc:sldChg>
    </pc:docChg>
  </pc:docChgLst>
  <pc:docChgLst>
    <pc:chgData name="Jacquelyn Rico" userId="S::jacquelyn_rico@gcccd.edu::95b537d4-04a0-4274-be4c-de67e5594492" providerId="AD" clId="Web-{7DA08E04-A1BA-F337-F2A8-3E722F382127}"/>
    <pc:docChg chg="addSld modSld">
      <pc:chgData name="Jacquelyn Rico" userId="S::jacquelyn_rico@gcccd.edu::95b537d4-04a0-4274-be4c-de67e5594492" providerId="AD" clId="Web-{7DA08E04-A1BA-F337-F2A8-3E722F382127}" dt="2023-11-09T19:57:46.893" v="414" actId="1076"/>
      <pc:docMkLst>
        <pc:docMk/>
      </pc:docMkLst>
      <pc:sldChg chg="addSp modSp">
        <pc:chgData name="Jacquelyn Rico" userId="S::jacquelyn_rico@gcccd.edu::95b537d4-04a0-4274-be4c-de67e5594492" providerId="AD" clId="Web-{7DA08E04-A1BA-F337-F2A8-3E722F382127}" dt="2023-11-09T19:13:57.864" v="215" actId="1076"/>
        <pc:sldMkLst>
          <pc:docMk/>
          <pc:sldMk cId="2821749807" sldId="268"/>
        </pc:sldMkLst>
        <pc:spChg chg="mod">
          <ac:chgData name="Jacquelyn Rico" userId="S::jacquelyn_rico@gcccd.edu::95b537d4-04a0-4274-be4c-de67e5594492" providerId="AD" clId="Web-{7DA08E04-A1BA-F337-F2A8-3E722F382127}" dt="2023-11-09T19:13:57.864" v="215" actId="1076"/>
          <ac:spMkLst>
            <pc:docMk/>
            <pc:sldMk cId="2821749807" sldId="268"/>
            <ac:spMk id="4" creationId="{E6EB0B23-0BA4-7FA1-016E-E708E69496DC}"/>
          </ac:spMkLst>
        </pc:spChg>
        <pc:picChg chg="add mod">
          <ac:chgData name="Jacquelyn Rico" userId="S::jacquelyn_rico@gcccd.edu::95b537d4-04a0-4274-be4c-de67e5594492" providerId="AD" clId="Web-{7DA08E04-A1BA-F337-F2A8-3E722F382127}" dt="2023-11-09T19:11:42.368" v="212" actId="1076"/>
          <ac:picMkLst>
            <pc:docMk/>
            <pc:sldMk cId="2821749807" sldId="268"/>
            <ac:picMk id="2" creationId="{C5230BC4-392A-033F-3DF9-B60FE4F1141D}"/>
          </ac:picMkLst>
        </pc:picChg>
        <pc:picChg chg="add mod">
          <ac:chgData name="Jacquelyn Rico" userId="S::jacquelyn_rico@gcccd.edu::95b537d4-04a0-4274-be4c-de67e5594492" providerId="AD" clId="Web-{7DA08E04-A1BA-F337-F2A8-3E722F382127}" dt="2023-11-09T19:11:33.508" v="211" actId="1076"/>
          <ac:picMkLst>
            <pc:docMk/>
            <pc:sldMk cId="2821749807" sldId="268"/>
            <ac:picMk id="3" creationId="{55A8D473-F4D9-F061-4615-E00E057E080D}"/>
          </ac:picMkLst>
        </pc:picChg>
      </pc:sldChg>
      <pc:sldChg chg="modSp">
        <pc:chgData name="Jacquelyn Rico" userId="S::jacquelyn_rico@gcccd.edu::95b537d4-04a0-4274-be4c-de67e5594492" providerId="AD" clId="Web-{7DA08E04-A1BA-F337-F2A8-3E722F382127}" dt="2023-11-09T19:57:46.893" v="414" actId="1076"/>
        <pc:sldMkLst>
          <pc:docMk/>
          <pc:sldMk cId="1229744699" sldId="269"/>
        </pc:sldMkLst>
        <pc:spChg chg="del">
          <ac:chgData name="Jacquelyn Rico" userId="S::jacquelyn_rico@gcccd.edu::95b537d4-04a0-4274-be4c-de67e5594492" providerId="AD" clId="Web-{7DA08E04-A1BA-F337-F2A8-3E722F382127}" dt="2023-11-09T19:14:35.414" v="227"/>
          <ac:spMkLst>
            <pc:docMk/>
            <pc:sldMk cId="1229744699" sldId="269"/>
            <ac:spMk id="2" creationId="{A7C9C629-83C9-AED1-C4EA-5F95C7B75E07}"/>
          </ac:spMkLst>
        </pc:spChg>
        <pc:spChg chg="del">
          <ac:chgData name="Jacquelyn Rico" userId="S::jacquelyn_rico@gcccd.edu::95b537d4-04a0-4274-be4c-de67e5594492" providerId="AD" clId="Web-{7DA08E04-A1BA-F337-F2A8-3E722F382127}" dt="2023-11-09T19:14:33.664" v="226"/>
          <ac:spMkLst>
            <pc:docMk/>
            <pc:sldMk cId="1229744699" sldId="269"/>
            <ac:spMk id="3" creationId="{7C8F7E26-C676-CF17-35DC-A0B844863367}"/>
          </ac:spMkLst>
        </pc:spChg>
        <pc:spChg chg="del">
          <ac:chgData name="Jacquelyn Rico" userId="S::jacquelyn_rico@gcccd.edu::95b537d4-04a0-4274-be4c-de67e5594492" providerId="AD" clId="Web-{7DA08E04-A1BA-F337-F2A8-3E722F382127}" dt="2023-11-09T19:14:50.212" v="231"/>
          <ac:spMkLst>
            <pc:docMk/>
            <pc:sldMk cId="1229744699" sldId="269"/>
            <ac:spMk id="4" creationId="{2DDC23BB-7208-6678-833C-252A150BFCF3}"/>
          </ac:spMkLst>
        </pc:spChg>
        <pc:spChg chg="del">
          <ac:chgData name="Jacquelyn Rico" userId="S::jacquelyn_rico@gcccd.edu::95b537d4-04a0-4274-be4c-de67e5594492" providerId="AD" clId="Web-{7DA08E04-A1BA-F337-F2A8-3E722F382127}" dt="2023-11-09T19:14:48.228" v="230"/>
          <ac:spMkLst>
            <pc:docMk/>
            <pc:sldMk cId="1229744699" sldId="269"/>
            <ac:spMk id="5" creationId="{AB7A0E6F-F8DA-BE16-1080-DD723D423B1E}"/>
          </ac:spMkLst>
        </pc:spChg>
        <pc:spChg chg="del">
          <ac:chgData name="Jacquelyn Rico" userId="S::jacquelyn_rico@gcccd.edu::95b537d4-04a0-4274-be4c-de67e5594492" providerId="AD" clId="Web-{7DA08E04-A1BA-F337-F2A8-3E722F382127}" dt="2023-11-09T19:14:44.259" v="229"/>
          <ac:spMkLst>
            <pc:docMk/>
            <pc:sldMk cId="1229744699" sldId="269"/>
            <ac:spMk id="6" creationId="{B2D0C9B2-0AC7-4A85-B4FB-01C5D03BC8DB}"/>
          </ac:spMkLst>
        </pc:spChg>
        <pc:spChg chg="del">
          <ac:chgData name="Jacquelyn Rico" userId="S::jacquelyn_rico@gcccd.edu::95b537d4-04a0-4274-be4c-de67e5594492" providerId="AD" clId="Web-{7DA08E04-A1BA-F337-F2A8-3E722F382127}" dt="2023-11-09T19:14:39.102" v="228"/>
          <ac:spMkLst>
            <pc:docMk/>
            <pc:sldMk cId="1229744699" sldId="269"/>
            <ac:spMk id="7" creationId="{8546D934-FE1E-0BCE-FBD4-D02B4AA27DF5}"/>
          </ac:spMkLst>
        </pc:spChg>
        <pc:spChg chg="del">
          <ac:chgData name="Jacquelyn Rico" userId="S::jacquelyn_rico@gcccd.edu::95b537d4-04a0-4274-be4c-de67e5594492" providerId="AD" clId="Web-{7DA08E04-A1BA-F337-F2A8-3E722F382127}" dt="2023-11-09T19:14:54.697" v="232"/>
          <ac:spMkLst>
            <pc:docMk/>
            <pc:sldMk cId="1229744699" sldId="269"/>
            <ac:spMk id="8" creationId="{DDDF7EA3-8AAA-6118-5469-2E8F66807DAD}"/>
          </ac:spMkLst>
        </pc:spChg>
        <pc:spChg chg="del">
          <ac:chgData name="Jacquelyn Rico" userId="S::jacquelyn_rico@gcccd.edu::95b537d4-04a0-4274-be4c-de67e5594492" providerId="AD" clId="Web-{7DA08E04-A1BA-F337-F2A8-3E722F382127}" dt="2023-11-09T19:15:01.010" v="233"/>
          <ac:spMkLst>
            <pc:docMk/>
            <pc:sldMk cId="1229744699" sldId="269"/>
            <ac:spMk id="9" creationId="{6AD16931-C702-3E4E-3BAE-814DF7DC7B85}"/>
          </ac:spMkLst>
        </pc:spChg>
        <pc:spChg chg="mod">
          <ac:chgData name="Jacquelyn Rico" userId="S::jacquelyn_rico@gcccd.edu::95b537d4-04a0-4274-be4c-de67e5594492" providerId="AD" clId="Web-{7DA08E04-A1BA-F337-F2A8-3E722F382127}" dt="2023-11-09T19:14:30.320" v="225" actId="20577"/>
          <ac:spMkLst>
            <pc:docMk/>
            <pc:sldMk cId="1229744699" sldId="269"/>
            <ac:spMk id="10" creationId="{2540916F-FFFC-B831-D901-A258E89EC42A}"/>
          </ac:spMkLst>
        </pc:spChg>
        <pc:spChg chg="mod">
          <ac:chgData name="Jacquelyn Rico" userId="S::jacquelyn_rico@gcccd.edu::95b537d4-04a0-4274-be4c-de67e5594492" providerId="AD" clId="Web-{7DA08E04-A1BA-F337-F2A8-3E722F382127}" dt="2023-11-09T19:56:05.261" v="413" actId="20577"/>
          <ac:spMkLst>
            <pc:docMk/>
            <pc:sldMk cId="1229744699" sldId="269"/>
            <ac:spMk id="12" creationId="{1E22445E-40EA-00CC-CD8A-5F31D586228F}"/>
          </ac:spMkLst>
        </pc:spChg>
        <pc:picChg chg="mod">
          <ac:chgData name="Jacquelyn Rico" userId="S::jacquelyn_rico@gcccd.edu::95b537d4-04a0-4274-be4c-de67e5594492" providerId="AD" clId="Web-{7DA08E04-A1BA-F337-F2A8-3E722F382127}" dt="2023-11-09T19:57:46.893" v="414" actId="1076"/>
          <ac:picMkLst>
            <pc:docMk/>
            <pc:sldMk cId="1229744699" sldId="269"/>
            <ac:picMk id="13" creationId="{1B8984BD-DF17-2AB3-3E65-4AD095C160ED}"/>
          </ac:picMkLst>
        </pc:picChg>
        <pc:picChg chg="mod">
          <ac:chgData name="Jacquelyn Rico" userId="S::jacquelyn_rico@gcccd.edu::95b537d4-04a0-4274-be4c-de67e5594492" providerId="AD" clId="Web-{7DA08E04-A1BA-F337-F2A8-3E722F382127}" dt="2023-11-09T19:54:44.802" v="378" actId="1076"/>
          <ac:picMkLst>
            <pc:docMk/>
            <pc:sldMk cId="1229744699" sldId="269"/>
            <ac:picMk id="14" creationId="{80D953D9-21FF-456F-ECEF-8C025B825A49}"/>
          </ac:picMkLst>
        </pc:picChg>
      </pc:sldChg>
    </pc:docChg>
  </pc:docChgLst>
  <pc:docChgLst>
    <pc:chgData name="Jacquelyn Rico" userId="S::jacquelyn_rico@gcccd.edu::95b537d4-04a0-4274-be4c-de67e5594492" providerId="AD" clId="Web-{B4CC92DA-41CD-AF08-2EC6-9400B4A65795}"/>
    <pc:docChg chg="delSld modSld">
      <pc:chgData name="Jacquelyn Rico" userId="S::jacquelyn_rico@gcccd.edu::95b537d4-04a0-4274-be4c-de67e5594492" providerId="AD" clId="Web-{B4CC92DA-41CD-AF08-2EC6-9400B4A65795}" dt="2023-10-19T18:59:29.328" v="876" actId="688"/>
      <pc:docMkLst>
        <pc:docMk/>
      </pc:docMkLst>
      <pc:sldChg chg="modSp">
        <pc:chgData name="Jacquelyn Rico" userId="S::jacquelyn_rico@gcccd.edu::95b537d4-04a0-4274-be4c-de67e5594492" providerId="AD" clId="Web-{B4CC92DA-41CD-AF08-2EC6-9400B4A65795}" dt="2023-10-19T17:50:38.740" v="252" actId="20577"/>
        <pc:sldMkLst>
          <pc:docMk/>
          <pc:sldMk cId="0" sldId="259"/>
        </pc:sldMkLst>
        <pc:spChg chg="mod">
          <ac:chgData name="Jacquelyn Rico" userId="S::jacquelyn_rico@gcccd.edu::95b537d4-04a0-4274-be4c-de67e5594492" providerId="AD" clId="Web-{B4CC92DA-41CD-AF08-2EC6-9400B4A65795}" dt="2023-10-19T17:49:03.879" v="246" actId="1076"/>
          <ac:spMkLst>
            <pc:docMk/>
            <pc:sldMk cId="0" sldId="259"/>
            <ac:spMk id="1813" creationId="{00000000-0000-0000-0000-000000000000}"/>
          </ac:spMkLst>
        </pc:spChg>
        <pc:spChg chg="mod">
          <ac:chgData name="Jacquelyn Rico" userId="S::jacquelyn_rico@gcccd.edu::95b537d4-04a0-4274-be4c-de67e5594492" providerId="AD" clId="Web-{B4CC92DA-41CD-AF08-2EC6-9400B4A65795}" dt="2023-10-19T17:50:38.740" v="252" actId="20577"/>
          <ac:spMkLst>
            <pc:docMk/>
            <pc:sldMk cId="0" sldId="259"/>
            <ac:spMk id="1814" creationId="{00000000-0000-0000-0000-000000000000}"/>
          </ac:spMkLst>
        </pc:spChg>
      </pc:sldChg>
      <pc:sldChg chg="addSp delSp modSp">
        <pc:chgData name="Jacquelyn Rico" userId="S::jacquelyn_rico@gcccd.edu::95b537d4-04a0-4274-be4c-de67e5594492" providerId="AD" clId="Web-{B4CC92DA-41CD-AF08-2EC6-9400B4A65795}" dt="2023-10-19T17:56:54.076" v="381" actId="14100"/>
        <pc:sldMkLst>
          <pc:docMk/>
          <pc:sldMk cId="0" sldId="261"/>
        </pc:sldMkLst>
        <pc:spChg chg="add mod">
          <ac:chgData name="Jacquelyn Rico" userId="S::jacquelyn_rico@gcccd.edu::95b537d4-04a0-4274-be4c-de67e5594492" providerId="AD" clId="Web-{B4CC92DA-41CD-AF08-2EC6-9400B4A65795}" dt="2023-10-19T17:53:29.306" v="323" actId="1076"/>
          <ac:spMkLst>
            <pc:docMk/>
            <pc:sldMk cId="0" sldId="261"/>
            <ac:spMk id="2" creationId="{E3598581-63E9-B54B-1812-69DFCB558D00}"/>
          </ac:spMkLst>
        </pc:spChg>
        <pc:spChg chg="add mod">
          <ac:chgData name="Jacquelyn Rico" userId="S::jacquelyn_rico@gcccd.edu::95b537d4-04a0-4274-be4c-de67e5594492" providerId="AD" clId="Web-{B4CC92DA-41CD-AF08-2EC6-9400B4A65795}" dt="2023-10-19T17:56:54.076" v="381" actId="14100"/>
          <ac:spMkLst>
            <pc:docMk/>
            <pc:sldMk cId="0" sldId="261"/>
            <ac:spMk id="3" creationId="{1A50CF6A-2D46-F16E-778B-B8C090EE36F0}"/>
          </ac:spMkLst>
        </pc:spChg>
        <pc:spChg chg="add del mod">
          <ac:chgData name="Jacquelyn Rico" userId="S::jacquelyn_rico@gcccd.edu::95b537d4-04a0-4274-be4c-de67e5594492" providerId="AD" clId="Web-{B4CC92DA-41CD-AF08-2EC6-9400B4A65795}" dt="2023-10-19T17:55:05.652" v="342"/>
          <ac:spMkLst>
            <pc:docMk/>
            <pc:sldMk cId="0" sldId="261"/>
            <ac:spMk id="5" creationId="{2E653766-77F6-4B5D-1279-239E79896EFE}"/>
          </ac:spMkLst>
        </pc:spChg>
        <pc:spChg chg="mod">
          <ac:chgData name="Jacquelyn Rico" userId="S::jacquelyn_rico@gcccd.edu::95b537d4-04a0-4274-be4c-de67e5594492" providerId="AD" clId="Web-{B4CC92DA-41CD-AF08-2EC6-9400B4A65795}" dt="2023-10-19T17:52:49.618" v="301" actId="20577"/>
          <ac:spMkLst>
            <pc:docMk/>
            <pc:sldMk cId="0" sldId="261"/>
            <ac:spMk id="1970" creationId="{00000000-0000-0000-0000-000000000000}"/>
          </ac:spMkLst>
        </pc:spChg>
        <pc:spChg chg="mod">
          <ac:chgData name="Jacquelyn Rico" userId="S::jacquelyn_rico@gcccd.edu::95b537d4-04a0-4274-be4c-de67e5594492" providerId="AD" clId="Web-{B4CC92DA-41CD-AF08-2EC6-9400B4A65795}" dt="2023-10-19T17:54:34.745" v="339" actId="20577"/>
          <ac:spMkLst>
            <pc:docMk/>
            <pc:sldMk cId="0" sldId="261"/>
            <ac:spMk id="1971" creationId="{00000000-0000-0000-0000-000000000000}"/>
          </ac:spMkLst>
        </pc:spChg>
        <pc:spChg chg="mod">
          <ac:chgData name="Jacquelyn Rico" userId="S::jacquelyn_rico@gcccd.edu::95b537d4-04a0-4274-be4c-de67e5594492" providerId="AD" clId="Web-{B4CC92DA-41CD-AF08-2EC6-9400B4A65795}" dt="2023-10-19T17:53:34.447" v="324" actId="20577"/>
          <ac:spMkLst>
            <pc:docMk/>
            <pc:sldMk cId="0" sldId="261"/>
            <ac:spMk id="2012" creationId="{00000000-0000-0000-0000-000000000000}"/>
          </ac:spMkLst>
        </pc:spChg>
      </pc:sldChg>
      <pc:sldChg chg="addSp delSp modSp">
        <pc:chgData name="Jacquelyn Rico" userId="S::jacquelyn_rico@gcccd.edu::95b537d4-04a0-4274-be4c-de67e5594492" providerId="AD" clId="Web-{B4CC92DA-41CD-AF08-2EC6-9400B4A65795}" dt="2023-10-19T18:42:06.775" v="762" actId="1076"/>
        <pc:sldMkLst>
          <pc:docMk/>
          <pc:sldMk cId="0" sldId="262"/>
        </pc:sldMkLst>
        <pc:spChg chg="add del mod">
          <ac:chgData name="Jacquelyn Rico" userId="S::jacquelyn_rico@gcccd.edu::95b537d4-04a0-4274-be4c-de67e5594492" providerId="AD" clId="Web-{B4CC92DA-41CD-AF08-2EC6-9400B4A65795}" dt="2023-10-19T18:09:27.249" v="512"/>
          <ac:spMkLst>
            <pc:docMk/>
            <pc:sldMk cId="0" sldId="262"/>
            <ac:spMk id="3" creationId="{86C8FDF9-9D30-C830-5ACF-D9DB87B55734}"/>
          </ac:spMkLst>
        </pc:spChg>
        <pc:spChg chg="add del mod">
          <ac:chgData name="Jacquelyn Rico" userId="S::jacquelyn_rico@gcccd.edu::95b537d4-04a0-4274-be4c-de67e5594492" providerId="AD" clId="Web-{B4CC92DA-41CD-AF08-2EC6-9400B4A65795}" dt="2023-10-19T18:09:31.233" v="513"/>
          <ac:spMkLst>
            <pc:docMk/>
            <pc:sldMk cId="0" sldId="262"/>
            <ac:spMk id="5" creationId="{68A86A62-E353-BD66-2C8C-6999211E4FD1}"/>
          </ac:spMkLst>
        </pc:spChg>
        <pc:spChg chg="add mod">
          <ac:chgData name="Jacquelyn Rico" userId="S::jacquelyn_rico@gcccd.edu::95b537d4-04a0-4274-be4c-de67e5594492" providerId="AD" clId="Web-{B4CC92DA-41CD-AF08-2EC6-9400B4A65795}" dt="2023-10-19T18:41:10.070" v="757" actId="1076"/>
          <ac:spMkLst>
            <pc:docMk/>
            <pc:sldMk cId="0" sldId="262"/>
            <ac:spMk id="7" creationId="{EDEFA93C-1845-0B27-6663-9122AC8BB5C6}"/>
          </ac:spMkLst>
        </pc:spChg>
        <pc:spChg chg="add mod">
          <ac:chgData name="Jacquelyn Rico" userId="S::jacquelyn_rico@gcccd.edu::95b537d4-04a0-4274-be4c-de67e5594492" providerId="AD" clId="Web-{B4CC92DA-41CD-AF08-2EC6-9400B4A65795}" dt="2023-10-19T18:42:06.775" v="762" actId="1076"/>
          <ac:spMkLst>
            <pc:docMk/>
            <pc:sldMk cId="0" sldId="262"/>
            <ac:spMk id="8" creationId="{311EB440-109D-3AD6-3BF6-826D5C740BC0}"/>
          </ac:spMkLst>
        </pc:spChg>
        <pc:spChg chg="mod">
          <ac:chgData name="Jacquelyn Rico" userId="S::jacquelyn_rico@gcccd.edu::95b537d4-04a0-4274-be4c-de67e5594492" providerId="AD" clId="Web-{B4CC92DA-41CD-AF08-2EC6-9400B4A65795}" dt="2023-10-19T18:40:08.647" v="750" actId="1076"/>
          <ac:spMkLst>
            <pc:docMk/>
            <pc:sldMk cId="0" sldId="262"/>
            <ac:spMk id="2020" creationId="{00000000-0000-0000-0000-000000000000}"/>
          </ac:spMkLst>
        </pc:spChg>
        <pc:spChg chg="mod">
          <ac:chgData name="Jacquelyn Rico" userId="S::jacquelyn_rico@gcccd.edu::95b537d4-04a0-4274-be4c-de67e5594492" providerId="AD" clId="Web-{B4CC92DA-41CD-AF08-2EC6-9400B4A65795}" dt="2023-10-19T18:41:05.930" v="756" actId="1076"/>
          <ac:spMkLst>
            <pc:docMk/>
            <pc:sldMk cId="0" sldId="262"/>
            <ac:spMk id="2021" creationId="{00000000-0000-0000-0000-000000000000}"/>
          </ac:spMkLst>
        </pc:spChg>
        <pc:spChg chg="mod">
          <ac:chgData name="Jacquelyn Rico" userId="S::jacquelyn_rico@gcccd.edu::95b537d4-04a0-4274-be4c-de67e5594492" providerId="AD" clId="Web-{B4CC92DA-41CD-AF08-2EC6-9400B4A65795}" dt="2023-10-19T18:41:50.290" v="761" actId="1076"/>
          <ac:spMkLst>
            <pc:docMk/>
            <pc:sldMk cId="0" sldId="262"/>
            <ac:spMk id="2022" creationId="{00000000-0000-0000-0000-000000000000}"/>
          </ac:spMkLst>
        </pc:spChg>
        <pc:spChg chg="mod">
          <ac:chgData name="Jacquelyn Rico" userId="S::jacquelyn_rico@gcccd.edu::95b537d4-04a0-4274-be4c-de67e5594492" providerId="AD" clId="Web-{B4CC92DA-41CD-AF08-2EC6-9400B4A65795}" dt="2023-10-19T18:40:02.210" v="749" actId="1076"/>
          <ac:spMkLst>
            <pc:docMk/>
            <pc:sldMk cId="0" sldId="262"/>
            <ac:spMk id="2023" creationId="{00000000-0000-0000-0000-000000000000}"/>
          </ac:spMkLst>
        </pc:spChg>
        <pc:spChg chg="mod">
          <ac:chgData name="Jacquelyn Rico" userId="S::jacquelyn_rico@gcccd.edu::95b537d4-04a0-4274-be4c-de67e5594492" providerId="AD" clId="Web-{B4CC92DA-41CD-AF08-2EC6-9400B4A65795}" dt="2023-10-19T18:40:20.085" v="751" actId="1076"/>
          <ac:spMkLst>
            <pc:docMk/>
            <pc:sldMk cId="0" sldId="262"/>
            <ac:spMk id="2024" creationId="{00000000-0000-0000-0000-000000000000}"/>
          </ac:spMkLst>
        </pc:spChg>
        <pc:spChg chg="mod">
          <ac:chgData name="Jacquelyn Rico" userId="S::jacquelyn_rico@gcccd.edu::95b537d4-04a0-4274-be4c-de67e5594492" providerId="AD" clId="Web-{B4CC92DA-41CD-AF08-2EC6-9400B4A65795}" dt="2023-10-19T18:07:43.371" v="493" actId="1076"/>
          <ac:spMkLst>
            <pc:docMk/>
            <pc:sldMk cId="0" sldId="262"/>
            <ac:spMk id="2025" creationId="{00000000-0000-0000-0000-000000000000}"/>
          </ac:spMkLst>
        </pc:spChg>
        <pc:spChg chg="mod">
          <ac:chgData name="Jacquelyn Rico" userId="S::jacquelyn_rico@gcccd.edu::95b537d4-04a0-4274-be4c-de67e5594492" providerId="AD" clId="Web-{B4CC92DA-41CD-AF08-2EC6-9400B4A65795}" dt="2023-10-19T18:40:43.179" v="754" actId="1076"/>
          <ac:spMkLst>
            <pc:docMk/>
            <pc:sldMk cId="0" sldId="262"/>
            <ac:spMk id="2026" creationId="{00000000-0000-0000-0000-000000000000}"/>
          </ac:spMkLst>
        </pc:spChg>
        <pc:spChg chg="del">
          <ac:chgData name="Jacquelyn Rico" userId="S::jacquelyn_rico@gcccd.edu::95b537d4-04a0-4274-be4c-de67e5594492" providerId="AD" clId="Web-{B4CC92DA-41CD-AF08-2EC6-9400B4A65795}" dt="2023-10-19T18:09:00.139" v="510"/>
          <ac:spMkLst>
            <pc:docMk/>
            <pc:sldMk cId="0" sldId="262"/>
            <ac:spMk id="2027" creationId="{00000000-0000-0000-0000-000000000000}"/>
          </ac:spMkLst>
        </pc:spChg>
        <pc:spChg chg="mod">
          <ac:chgData name="Jacquelyn Rico" userId="S::jacquelyn_rico@gcccd.edu::95b537d4-04a0-4274-be4c-de67e5594492" providerId="AD" clId="Web-{B4CC92DA-41CD-AF08-2EC6-9400B4A65795}" dt="2023-10-19T18:41:41.493" v="760" actId="1076"/>
          <ac:spMkLst>
            <pc:docMk/>
            <pc:sldMk cId="0" sldId="262"/>
            <ac:spMk id="2028" creationId="{00000000-0000-0000-0000-000000000000}"/>
          </ac:spMkLst>
        </pc:spChg>
        <pc:spChg chg="del">
          <ac:chgData name="Jacquelyn Rico" userId="S::jacquelyn_rico@gcccd.edu::95b537d4-04a0-4274-be4c-de67e5594492" providerId="AD" clId="Web-{B4CC92DA-41CD-AF08-2EC6-9400B4A65795}" dt="2023-10-19T18:08:55.717" v="509"/>
          <ac:spMkLst>
            <pc:docMk/>
            <pc:sldMk cId="0" sldId="262"/>
            <ac:spMk id="2029" creationId="{00000000-0000-0000-0000-000000000000}"/>
          </ac:spMkLst>
        </pc:spChg>
        <pc:spChg chg="del">
          <ac:chgData name="Jacquelyn Rico" userId="S::jacquelyn_rico@gcccd.edu::95b537d4-04a0-4274-be4c-de67e5594492" providerId="AD" clId="Web-{B4CC92DA-41CD-AF08-2EC6-9400B4A65795}" dt="2023-10-19T18:08:45.966" v="506"/>
          <ac:spMkLst>
            <pc:docMk/>
            <pc:sldMk cId="0" sldId="262"/>
            <ac:spMk id="2075" creationId="{00000000-0000-0000-0000-000000000000}"/>
          </ac:spMkLst>
        </pc:spChg>
        <pc:grpChg chg="del">
          <ac:chgData name="Jacquelyn Rico" userId="S::jacquelyn_rico@gcccd.edu::95b537d4-04a0-4274-be4c-de67e5594492" providerId="AD" clId="Web-{B4CC92DA-41CD-AF08-2EC6-9400B4A65795}" dt="2023-10-19T18:06:45.480" v="488"/>
          <ac:grpSpMkLst>
            <pc:docMk/>
            <pc:sldMk cId="0" sldId="262"/>
            <ac:grpSpMk id="2076" creationId="{00000000-0000-0000-0000-000000000000}"/>
          </ac:grpSpMkLst>
        </pc:grpChg>
        <pc:grpChg chg="del">
          <ac:chgData name="Jacquelyn Rico" userId="S::jacquelyn_rico@gcccd.edu::95b537d4-04a0-4274-be4c-de67e5594492" providerId="AD" clId="Web-{B4CC92DA-41CD-AF08-2EC6-9400B4A65795}" dt="2023-10-19T18:08:40.966" v="505"/>
          <ac:grpSpMkLst>
            <pc:docMk/>
            <pc:sldMk cId="0" sldId="262"/>
            <ac:grpSpMk id="2083" creationId="{00000000-0000-0000-0000-000000000000}"/>
          </ac:grpSpMkLst>
        </pc:grpChg>
      </pc:sldChg>
      <pc:sldChg chg="addSp delSp modSp">
        <pc:chgData name="Jacquelyn Rico" userId="S::jacquelyn_rico@gcccd.edu::95b537d4-04a0-4274-be4c-de67e5594492" providerId="AD" clId="Web-{B4CC92DA-41CD-AF08-2EC6-9400B4A65795}" dt="2023-10-19T18:52:25.147" v="872" actId="1076"/>
        <pc:sldMkLst>
          <pc:docMk/>
          <pc:sldMk cId="0" sldId="263"/>
        </pc:sldMkLst>
        <pc:spChg chg="add mod">
          <ac:chgData name="Jacquelyn Rico" userId="S::jacquelyn_rico@gcccd.edu::95b537d4-04a0-4274-be4c-de67e5594492" providerId="AD" clId="Web-{B4CC92DA-41CD-AF08-2EC6-9400B4A65795}" dt="2023-10-19T18:52:25.147" v="872" actId="1076"/>
          <ac:spMkLst>
            <pc:docMk/>
            <pc:sldMk cId="0" sldId="263"/>
            <ac:spMk id="8" creationId="{5E361437-BC1C-9FAA-83AD-6995B64F6EA2}"/>
          </ac:spMkLst>
        </pc:spChg>
        <pc:spChg chg="mod">
          <ac:chgData name="Jacquelyn Rico" userId="S::jacquelyn_rico@gcccd.edu::95b537d4-04a0-4274-be4c-de67e5594492" providerId="AD" clId="Web-{B4CC92DA-41CD-AF08-2EC6-9400B4A65795}" dt="2023-10-19T18:43:35.995" v="785" actId="20577"/>
          <ac:spMkLst>
            <pc:docMk/>
            <pc:sldMk cId="0" sldId="263"/>
            <ac:spMk id="2097" creationId="{00000000-0000-0000-0000-000000000000}"/>
          </ac:spMkLst>
        </pc:spChg>
        <pc:spChg chg="del">
          <ac:chgData name="Jacquelyn Rico" userId="S::jacquelyn_rico@gcccd.edu::95b537d4-04a0-4274-be4c-de67e5594492" providerId="AD" clId="Web-{B4CC92DA-41CD-AF08-2EC6-9400B4A65795}" dt="2023-10-19T18:46:16.468" v="800"/>
          <ac:spMkLst>
            <pc:docMk/>
            <pc:sldMk cId="0" sldId="263"/>
            <ac:spMk id="2120" creationId="{00000000-0000-0000-0000-000000000000}"/>
          </ac:spMkLst>
        </pc:spChg>
        <pc:spChg chg="del mod">
          <ac:chgData name="Jacquelyn Rico" userId="S::jacquelyn_rico@gcccd.edu::95b537d4-04a0-4274-be4c-de67e5594492" providerId="AD" clId="Web-{B4CC92DA-41CD-AF08-2EC6-9400B4A65795}" dt="2023-10-19T18:45:52.514" v="797"/>
          <ac:spMkLst>
            <pc:docMk/>
            <pc:sldMk cId="0" sldId="263"/>
            <ac:spMk id="2121" creationId="{00000000-0000-0000-0000-000000000000}"/>
          </ac:spMkLst>
        </pc:spChg>
        <pc:spChg chg="del mod">
          <ac:chgData name="Jacquelyn Rico" userId="S::jacquelyn_rico@gcccd.edu::95b537d4-04a0-4274-be4c-de67e5594492" providerId="AD" clId="Web-{B4CC92DA-41CD-AF08-2EC6-9400B4A65795}" dt="2023-10-19T18:45:55.764" v="798"/>
          <ac:spMkLst>
            <pc:docMk/>
            <pc:sldMk cId="0" sldId="263"/>
            <ac:spMk id="2122" creationId="{00000000-0000-0000-0000-000000000000}"/>
          </ac:spMkLst>
        </pc:spChg>
        <pc:spChg chg="del">
          <ac:chgData name="Jacquelyn Rico" userId="S::jacquelyn_rico@gcccd.edu::95b537d4-04a0-4274-be4c-de67e5594492" providerId="AD" clId="Web-{B4CC92DA-41CD-AF08-2EC6-9400B4A65795}" dt="2023-10-19T18:46:09.999" v="799"/>
          <ac:spMkLst>
            <pc:docMk/>
            <pc:sldMk cId="0" sldId="263"/>
            <ac:spMk id="2123" creationId="{00000000-0000-0000-0000-000000000000}"/>
          </ac:spMkLst>
        </pc:spChg>
        <pc:spChg chg="mod">
          <ac:chgData name="Jacquelyn Rico" userId="S::jacquelyn_rico@gcccd.edu::95b537d4-04a0-4274-be4c-de67e5594492" providerId="AD" clId="Web-{B4CC92DA-41CD-AF08-2EC6-9400B4A65795}" dt="2023-10-19T18:43:50.636" v="787" actId="688"/>
          <ac:spMkLst>
            <pc:docMk/>
            <pc:sldMk cId="0" sldId="263"/>
            <ac:spMk id="2124" creationId="{00000000-0000-0000-0000-000000000000}"/>
          </ac:spMkLst>
        </pc:spChg>
        <pc:grpChg chg="add del mod">
          <ac:chgData name="Jacquelyn Rico" userId="S::jacquelyn_rico@gcccd.edu::95b537d4-04a0-4274-be4c-de67e5594492" providerId="AD" clId="Web-{B4CC92DA-41CD-AF08-2EC6-9400B4A65795}" dt="2023-10-19T18:50:40.958" v="851" actId="1076"/>
          <ac:grpSpMkLst>
            <pc:docMk/>
            <pc:sldMk cId="0" sldId="263"/>
            <ac:grpSpMk id="2117" creationId="{00000000-0000-0000-0000-000000000000}"/>
          </ac:grpSpMkLst>
        </pc:grpChg>
        <pc:picChg chg="add mod">
          <ac:chgData name="Jacquelyn Rico" userId="S::jacquelyn_rico@gcccd.edu::95b537d4-04a0-4274-be4c-de67e5594492" providerId="AD" clId="Web-{B4CC92DA-41CD-AF08-2EC6-9400B4A65795}" dt="2023-10-19T18:51:50.350" v="865" actId="14100"/>
          <ac:picMkLst>
            <pc:docMk/>
            <pc:sldMk cId="0" sldId="263"/>
            <ac:picMk id="2" creationId="{45EBCBD4-5737-D6D3-ED8D-F418F5C23167}"/>
          </ac:picMkLst>
        </pc:picChg>
        <pc:picChg chg="add del mod">
          <ac:chgData name="Jacquelyn Rico" userId="S::jacquelyn_rico@gcccd.edu::95b537d4-04a0-4274-be4c-de67e5594492" providerId="AD" clId="Web-{B4CC92DA-41CD-AF08-2EC6-9400B4A65795}" dt="2023-10-19T18:48:22.298" v="814"/>
          <ac:picMkLst>
            <pc:docMk/>
            <pc:sldMk cId="0" sldId="263"/>
            <ac:picMk id="3" creationId="{10FE8315-40E4-1E3D-327E-D296A723939E}"/>
          </ac:picMkLst>
        </pc:picChg>
        <pc:picChg chg="add del mod">
          <ac:chgData name="Jacquelyn Rico" userId="S::jacquelyn_rico@gcccd.edu::95b537d4-04a0-4274-be4c-de67e5594492" providerId="AD" clId="Web-{B4CC92DA-41CD-AF08-2EC6-9400B4A65795}" dt="2023-10-19T18:48:22.298" v="813"/>
          <ac:picMkLst>
            <pc:docMk/>
            <pc:sldMk cId="0" sldId="263"/>
            <ac:picMk id="4" creationId="{1144B4F2-6855-EF94-3BD5-8C78E397FCC4}"/>
          </ac:picMkLst>
        </pc:picChg>
        <pc:picChg chg="add mod">
          <ac:chgData name="Jacquelyn Rico" userId="S::jacquelyn_rico@gcccd.edu::95b537d4-04a0-4274-be4c-de67e5594492" providerId="AD" clId="Web-{B4CC92DA-41CD-AF08-2EC6-9400B4A65795}" dt="2023-10-19T18:50:44.801" v="852" actId="1076"/>
          <ac:picMkLst>
            <pc:docMk/>
            <pc:sldMk cId="0" sldId="263"/>
            <ac:picMk id="5" creationId="{AC2C3941-9A1B-3F8C-3C97-44E25EFB9455}"/>
          </ac:picMkLst>
        </pc:picChg>
        <pc:picChg chg="add mod">
          <ac:chgData name="Jacquelyn Rico" userId="S::jacquelyn_rico@gcccd.edu::95b537d4-04a0-4274-be4c-de67e5594492" providerId="AD" clId="Web-{B4CC92DA-41CD-AF08-2EC6-9400B4A65795}" dt="2023-10-19T18:50:48.255" v="853" actId="1076"/>
          <ac:picMkLst>
            <pc:docMk/>
            <pc:sldMk cId="0" sldId="263"/>
            <ac:picMk id="6" creationId="{0F43C808-F16D-F918-8992-EA66CFC15B42}"/>
          </ac:picMkLst>
        </pc:picChg>
      </pc:sldChg>
      <pc:sldChg chg="modSp">
        <pc:chgData name="Jacquelyn Rico" userId="S::jacquelyn_rico@gcccd.edu::95b537d4-04a0-4274-be4c-de67e5594492" providerId="AD" clId="Web-{B4CC92DA-41CD-AF08-2EC6-9400B4A65795}" dt="2023-10-19T18:58:47.077" v="874" actId="1076"/>
        <pc:sldMkLst>
          <pc:docMk/>
          <pc:sldMk cId="1532163965" sldId="267"/>
        </pc:sldMkLst>
        <pc:spChg chg="mod">
          <ac:chgData name="Jacquelyn Rico" userId="S::jacquelyn_rico@gcccd.edu::95b537d4-04a0-4274-be4c-de67e5594492" providerId="AD" clId="Web-{B4CC92DA-41CD-AF08-2EC6-9400B4A65795}" dt="2023-10-19T18:58:42.405" v="873" actId="1076"/>
          <ac:spMkLst>
            <pc:docMk/>
            <pc:sldMk cId="1532163965" sldId="267"/>
            <ac:spMk id="2294" creationId="{00000000-0000-0000-0000-000000000000}"/>
          </ac:spMkLst>
        </pc:spChg>
        <pc:grpChg chg="mod">
          <ac:chgData name="Jacquelyn Rico" userId="S::jacquelyn_rico@gcccd.edu::95b537d4-04a0-4274-be4c-de67e5594492" providerId="AD" clId="Web-{B4CC92DA-41CD-AF08-2EC6-9400B4A65795}" dt="2023-10-19T18:58:47.077" v="874" actId="1076"/>
          <ac:grpSpMkLst>
            <pc:docMk/>
            <pc:sldMk cId="1532163965" sldId="267"/>
            <ac:grpSpMk id="2295" creationId="{00000000-0000-0000-0000-000000000000}"/>
          </ac:grpSpMkLst>
        </pc:grpChg>
      </pc:sldChg>
      <pc:sldChg chg="modSp">
        <pc:chgData name="Jacquelyn Rico" userId="S::jacquelyn_rico@gcccd.edu::95b537d4-04a0-4274-be4c-de67e5594492" providerId="AD" clId="Web-{B4CC92DA-41CD-AF08-2EC6-9400B4A65795}" dt="2023-10-19T18:59:29.328" v="876" actId="688"/>
        <pc:sldMkLst>
          <pc:docMk/>
          <pc:sldMk cId="0" sldId="277"/>
        </pc:sldMkLst>
        <pc:spChg chg="mod">
          <ac:chgData name="Jacquelyn Rico" userId="S::jacquelyn_rico@gcccd.edu::95b537d4-04a0-4274-be4c-de67e5594492" providerId="AD" clId="Web-{B4CC92DA-41CD-AF08-2EC6-9400B4A65795}" dt="2023-10-19T18:59:29.328" v="876" actId="688"/>
          <ac:spMkLst>
            <pc:docMk/>
            <pc:sldMk cId="0" sldId="277"/>
            <ac:spMk id="2689" creationId="{00000000-0000-0000-0000-000000000000}"/>
          </ac:spMkLst>
        </pc:spChg>
      </pc:sldChg>
      <pc:sldChg chg="modSp">
        <pc:chgData name="Jacquelyn Rico" userId="S::jacquelyn_rico@gcccd.edu::95b537d4-04a0-4274-be4c-de67e5594492" providerId="AD" clId="Web-{B4CC92DA-41CD-AF08-2EC6-9400B4A65795}" dt="2023-10-19T18:59:03.906" v="875" actId="1076"/>
        <pc:sldMkLst>
          <pc:docMk/>
          <pc:sldMk cId="0" sldId="278"/>
        </pc:sldMkLst>
        <pc:grpChg chg="mod">
          <ac:chgData name="Jacquelyn Rico" userId="S::jacquelyn_rico@gcccd.edu::95b537d4-04a0-4274-be4c-de67e5594492" providerId="AD" clId="Web-{B4CC92DA-41CD-AF08-2EC6-9400B4A65795}" dt="2023-10-19T18:59:03.906" v="875" actId="1076"/>
          <ac:grpSpMkLst>
            <pc:docMk/>
            <pc:sldMk cId="0" sldId="278"/>
            <ac:grpSpMk id="2710" creationId="{00000000-0000-0000-0000-000000000000}"/>
          </ac:grpSpMkLst>
        </pc:grpChg>
      </pc:sldChg>
      <pc:sldChg chg="del">
        <pc:chgData name="Jacquelyn Rico" userId="S::jacquelyn_rico@gcccd.edu::95b537d4-04a0-4274-be4c-de67e5594492" providerId="AD" clId="Web-{B4CC92DA-41CD-AF08-2EC6-9400B4A65795}" dt="2023-10-19T17:59:02.548" v="388"/>
        <pc:sldMkLst>
          <pc:docMk/>
          <pc:sldMk cId="0" sldId="289"/>
        </pc:sldMkLst>
      </pc:sldChg>
      <pc:sldChg chg="del">
        <pc:chgData name="Jacquelyn Rico" userId="S::jacquelyn_rico@gcccd.edu::95b537d4-04a0-4274-be4c-de67e5594492" providerId="AD" clId="Web-{B4CC92DA-41CD-AF08-2EC6-9400B4A65795}" dt="2023-10-19T17:59:28.330" v="389"/>
        <pc:sldMkLst>
          <pc:docMk/>
          <pc:sldMk cId="0" sldId="290"/>
        </pc:sldMkLst>
      </pc:sldChg>
      <pc:sldChg chg="del">
        <pc:chgData name="Jacquelyn Rico" userId="S::jacquelyn_rico@gcccd.edu::95b537d4-04a0-4274-be4c-de67e5594492" providerId="AD" clId="Web-{B4CC92DA-41CD-AF08-2EC6-9400B4A65795}" dt="2023-10-19T17:59:35.939" v="390"/>
        <pc:sldMkLst>
          <pc:docMk/>
          <pc:sldMk cId="0" sldId="292"/>
        </pc:sldMkLst>
      </pc:sldChg>
      <pc:sldChg chg="del">
        <pc:chgData name="Jacquelyn Rico" userId="S::jacquelyn_rico@gcccd.edu::95b537d4-04a0-4274-be4c-de67e5594492" providerId="AD" clId="Web-{B4CC92DA-41CD-AF08-2EC6-9400B4A65795}" dt="2023-10-19T17:59:36.002" v="391"/>
        <pc:sldMkLst>
          <pc:docMk/>
          <pc:sldMk cId="0" sldId="293"/>
        </pc:sldMkLst>
      </pc:sldChg>
      <pc:sldChg chg="del">
        <pc:chgData name="Jacquelyn Rico" userId="S::jacquelyn_rico@gcccd.edu::95b537d4-04a0-4274-be4c-de67e5594492" providerId="AD" clId="Web-{B4CC92DA-41CD-AF08-2EC6-9400B4A65795}" dt="2023-10-19T17:59:36.549" v="392"/>
        <pc:sldMkLst>
          <pc:docMk/>
          <pc:sldMk cId="0" sldId="294"/>
        </pc:sldMkLst>
      </pc:sldChg>
      <pc:sldChg chg="del">
        <pc:chgData name="Jacquelyn Rico" userId="S::jacquelyn_rico@gcccd.edu::95b537d4-04a0-4274-be4c-de67e5594492" providerId="AD" clId="Web-{B4CC92DA-41CD-AF08-2EC6-9400B4A65795}" dt="2023-10-19T17:59:36.752" v="393"/>
        <pc:sldMkLst>
          <pc:docMk/>
          <pc:sldMk cId="0" sldId="295"/>
        </pc:sldMkLst>
      </pc:sldChg>
      <pc:sldChg chg="del">
        <pc:chgData name="Jacquelyn Rico" userId="S::jacquelyn_rico@gcccd.edu::95b537d4-04a0-4274-be4c-de67e5594492" providerId="AD" clId="Web-{B4CC92DA-41CD-AF08-2EC6-9400B4A65795}" dt="2023-10-19T17:59:37.158" v="394"/>
        <pc:sldMkLst>
          <pc:docMk/>
          <pc:sldMk cId="0" sldId="296"/>
        </pc:sldMkLst>
      </pc:sldChg>
      <pc:sldChg chg="del">
        <pc:chgData name="Jacquelyn Rico" userId="S::jacquelyn_rico@gcccd.edu::95b537d4-04a0-4274-be4c-de67e5594492" providerId="AD" clId="Web-{B4CC92DA-41CD-AF08-2EC6-9400B4A65795}" dt="2023-10-19T17:59:39.533" v="395"/>
        <pc:sldMkLst>
          <pc:docMk/>
          <pc:sldMk cId="0" sldId="297"/>
        </pc:sldMkLst>
      </pc:sldChg>
      <pc:sldChg chg="del">
        <pc:chgData name="Jacquelyn Rico" userId="S::jacquelyn_rico@gcccd.edu::95b537d4-04a0-4274-be4c-de67e5594492" providerId="AD" clId="Web-{B4CC92DA-41CD-AF08-2EC6-9400B4A65795}" dt="2023-10-19T17:58:40.954" v="387"/>
        <pc:sldMkLst>
          <pc:docMk/>
          <pc:sldMk cId="0" sldId="298"/>
        </pc:sldMkLst>
      </pc:sldChg>
      <pc:sldChg chg="del">
        <pc:chgData name="Jacquelyn Rico" userId="S::jacquelyn_rico@gcccd.edu::95b537d4-04a0-4274-be4c-de67e5594492" providerId="AD" clId="Web-{B4CC92DA-41CD-AF08-2EC6-9400B4A65795}" dt="2023-10-19T17:59:44.596" v="396"/>
        <pc:sldMkLst>
          <pc:docMk/>
          <pc:sldMk cId="0" sldId="299"/>
        </pc:sldMkLst>
      </pc:sldChg>
      <pc:sldChg chg="del">
        <pc:chgData name="Jacquelyn Rico" userId="S::jacquelyn_rico@gcccd.edu::95b537d4-04a0-4274-be4c-de67e5594492" providerId="AD" clId="Web-{B4CC92DA-41CD-AF08-2EC6-9400B4A65795}" dt="2023-10-19T17:59:48.939" v="397"/>
        <pc:sldMkLst>
          <pc:docMk/>
          <pc:sldMk cId="0" sldId="300"/>
        </pc:sldMkLst>
      </pc:sldChg>
      <pc:sldChg chg="del">
        <pc:chgData name="Jacquelyn Rico" userId="S::jacquelyn_rico@gcccd.edu::95b537d4-04a0-4274-be4c-de67e5594492" providerId="AD" clId="Web-{B4CC92DA-41CD-AF08-2EC6-9400B4A65795}" dt="2023-10-19T17:58:22.750" v="386"/>
        <pc:sldMkLst>
          <pc:docMk/>
          <pc:sldMk cId="0" sldId="301"/>
        </pc:sldMkLst>
      </pc:sldChg>
      <pc:sldChg chg="del">
        <pc:chgData name="Jacquelyn Rico" userId="S::jacquelyn_rico@gcccd.edu::95b537d4-04a0-4274-be4c-de67e5594492" providerId="AD" clId="Web-{B4CC92DA-41CD-AF08-2EC6-9400B4A65795}" dt="2023-10-19T17:58:17.984" v="385"/>
        <pc:sldMkLst>
          <pc:docMk/>
          <pc:sldMk cId="0" sldId="302"/>
        </pc:sldMkLst>
      </pc:sldChg>
      <pc:sldChg chg="del">
        <pc:chgData name="Jacquelyn Rico" userId="S::jacquelyn_rico@gcccd.edu::95b537d4-04a0-4274-be4c-de67e5594492" providerId="AD" clId="Web-{B4CC92DA-41CD-AF08-2EC6-9400B4A65795}" dt="2023-10-19T17:59:50.346" v="398"/>
        <pc:sldMkLst>
          <pc:docMk/>
          <pc:sldMk cId="0" sldId="303"/>
        </pc:sldMkLst>
      </pc:sldChg>
      <pc:sldChg chg="del">
        <pc:chgData name="Jacquelyn Rico" userId="S::jacquelyn_rico@gcccd.edu::95b537d4-04a0-4274-be4c-de67e5594492" providerId="AD" clId="Web-{B4CC92DA-41CD-AF08-2EC6-9400B4A65795}" dt="2023-10-19T17:58:08.515" v="384"/>
        <pc:sldMkLst>
          <pc:docMk/>
          <pc:sldMk cId="0" sldId="304"/>
        </pc:sldMkLst>
      </pc:sldChg>
      <pc:sldChg chg="del">
        <pc:chgData name="Jacquelyn Rico" userId="S::jacquelyn_rico@gcccd.edu::95b537d4-04a0-4274-be4c-de67e5594492" providerId="AD" clId="Web-{B4CC92DA-41CD-AF08-2EC6-9400B4A65795}" dt="2023-10-19T17:58:06.172" v="383"/>
        <pc:sldMkLst>
          <pc:docMk/>
          <pc:sldMk cId="0" sldId="305"/>
        </pc:sldMkLst>
      </pc:sldChg>
      <pc:sldChg chg="del">
        <pc:chgData name="Jacquelyn Rico" userId="S::jacquelyn_rico@gcccd.edu::95b537d4-04a0-4274-be4c-de67e5594492" providerId="AD" clId="Web-{B4CC92DA-41CD-AF08-2EC6-9400B4A65795}" dt="2023-10-19T17:58:02.593" v="382"/>
        <pc:sldMkLst>
          <pc:docMk/>
          <pc:sldMk cId="0" sldId="306"/>
        </pc:sldMkLst>
      </pc:sldChg>
    </pc:docChg>
  </pc:docChgLst>
  <pc:docChgLst>
    <pc:chgData name="Jacquelyn Rico" userId="S::jacquelyn_rico@gcccd.edu::95b537d4-04a0-4274-be4c-de67e5594492" providerId="AD" clId="Web-{F2A5AF7C-7981-4A6C-A705-CD61C16C404F}"/>
    <pc:docChg chg="modSld">
      <pc:chgData name="Jacquelyn Rico" userId="S::jacquelyn_rico@gcccd.edu::95b537d4-04a0-4274-be4c-de67e5594492" providerId="AD" clId="Web-{F2A5AF7C-7981-4A6C-A705-CD61C16C404F}" dt="2023-11-16T19:33:02.649" v="1" actId="1076"/>
      <pc:docMkLst>
        <pc:docMk/>
      </pc:docMkLst>
      <pc:sldChg chg="modSp">
        <pc:chgData name="Jacquelyn Rico" userId="S::jacquelyn_rico@gcccd.edu::95b537d4-04a0-4274-be4c-de67e5594492" providerId="AD" clId="Web-{F2A5AF7C-7981-4A6C-A705-CD61C16C404F}" dt="2023-11-16T19:33:02.649" v="1" actId="1076"/>
        <pc:sldMkLst>
          <pc:docMk/>
          <pc:sldMk cId="1229744699" sldId="269"/>
        </pc:sldMkLst>
        <pc:picChg chg="mod">
          <ac:chgData name="Jacquelyn Rico" userId="S::jacquelyn_rico@gcccd.edu::95b537d4-04a0-4274-be4c-de67e5594492" providerId="AD" clId="Web-{F2A5AF7C-7981-4A6C-A705-CD61C16C404F}" dt="2023-11-16T19:33:02.649" v="1" actId="1076"/>
          <ac:picMkLst>
            <pc:docMk/>
            <pc:sldMk cId="1229744699" sldId="269"/>
            <ac:picMk id="14" creationId="{80D953D9-21FF-456F-ECEF-8C025B825A49}"/>
          </ac:picMkLst>
        </pc:picChg>
      </pc:sldChg>
    </pc:docChg>
  </pc:docChgLst>
  <pc:docChgLst>
    <pc:chgData name="Kevin Brown" userId="S::kevin.brown@gcccd.edu::b86e0800-e9f3-4f3d-b99b-7b17a9cbeddb" providerId="AD" clId="Web-{899E65C9-FF7C-44A1-70B5-46745D70E3FE}"/>
    <pc:docChg chg="modSld">
      <pc:chgData name="Kevin Brown" userId="S::kevin.brown@gcccd.edu::b86e0800-e9f3-4f3d-b99b-7b17a9cbeddb" providerId="AD" clId="Web-{899E65C9-FF7C-44A1-70B5-46745D70E3FE}" dt="2023-11-07T17:39:51.209" v="2" actId="20577"/>
      <pc:docMkLst>
        <pc:docMk/>
      </pc:docMkLst>
      <pc:sldChg chg="modSp">
        <pc:chgData name="Kevin Brown" userId="S::kevin.brown@gcccd.edu::b86e0800-e9f3-4f3d-b99b-7b17a9cbeddb" providerId="AD" clId="Web-{899E65C9-FF7C-44A1-70B5-46745D70E3FE}" dt="2023-11-07T17:34:21.481" v="1" actId="20577"/>
        <pc:sldMkLst>
          <pc:docMk/>
          <pc:sldMk cId="0" sldId="264"/>
        </pc:sldMkLst>
        <pc:spChg chg="mod">
          <ac:chgData name="Kevin Brown" userId="S::kevin.brown@gcccd.edu::b86e0800-e9f3-4f3d-b99b-7b17a9cbeddb" providerId="AD" clId="Web-{899E65C9-FF7C-44A1-70B5-46745D70E3FE}" dt="2023-11-07T17:34:21.481" v="1" actId="20577"/>
          <ac:spMkLst>
            <pc:docMk/>
            <pc:sldMk cId="0" sldId="264"/>
            <ac:spMk id="2141" creationId="{00000000-0000-0000-0000-000000000000}"/>
          </ac:spMkLst>
        </pc:spChg>
      </pc:sldChg>
      <pc:sldChg chg="modSp">
        <pc:chgData name="Kevin Brown" userId="S::kevin.brown@gcccd.edu::b86e0800-e9f3-4f3d-b99b-7b17a9cbeddb" providerId="AD" clId="Web-{899E65C9-FF7C-44A1-70B5-46745D70E3FE}" dt="2023-11-07T17:39:51.209" v="2" actId="20577"/>
        <pc:sldMkLst>
          <pc:docMk/>
          <pc:sldMk cId="0" sldId="265"/>
        </pc:sldMkLst>
        <pc:spChg chg="mod">
          <ac:chgData name="Kevin Brown" userId="S::kevin.brown@gcccd.edu::b86e0800-e9f3-4f3d-b99b-7b17a9cbeddb" providerId="AD" clId="Web-{899E65C9-FF7C-44A1-70B5-46745D70E3FE}" dt="2023-11-07T17:39:51.209" v="2" actId="20577"/>
          <ac:spMkLst>
            <pc:docMk/>
            <pc:sldMk cId="0" sldId="265"/>
            <ac:spMk id="15" creationId="{DF086F51-9BD0-DFB5-9FD7-D314434187B6}"/>
          </ac:spMkLst>
        </pc:spChg>
      </pc:sldChg>
    </pc:docChg>
  </pc:docChgLst>
  <pc:docChgLst>
    <pc:chgData name="Jacquelyn Rico" userId="S::jacquelyn_rico@gcccd.edu::95b537d4-04a0-4274-be4c-de67e5594492" providerId="AD" clId="Web-{6FD425DC-58B5-C7CC-5DF9-C04590140361}"/>
    <pc:docChg chg="delSld modSld">
      <pc:chgData name="Jacquelyn Rico" userId="S::jacquelyn_rico@gcccd.edu::95b537d4-04a0-4274-be4c-de67e5594492" providerId="AD" clId="Web-{6FD425DC-58B5-C7CC-5DF9-C04590140361}" dt="2023-10-23T17:54:05.319" v="1120"/>
      <pc:docMkLst>
        <pc:docMk/>
      </pc:docMkLst>
      <pc:sldChg chg="modSp">
        <pc:chgData name="Jacquelyn Rico" userId="S::jacquelyn_rico@gcccd.edu::95b537d4-04a0-4274-be4c-de67e5594492" providerId="AD" clId="Web-{6FD425DC-58B5-C7CC-5DF9-C04590140361}" dt="2023-10-23T16:29:25.767" v="108" actId="1076"/>
        <pc:sldMkLst>
          <pc:docMk/>
          <pc:sldMk cId="0" sldId="264"/>
        </pc:sldMkLst>
        <pc:spChg chg="mod">
          <ac:chgData name="Jacquelyn Rico" userId="S::jacquelyn_rico@gcccd.edu::95b537d4-04a0-4274-be4c-de67e5594492" providerId="AD" clId="Web-{6FD425DC-58B5-C7CC-5DF9-C04590140361}" dt="2023-10-23T16:29:25.767" v="108" actId="1076"/>
          <ac:spMkLst>
            <pc:docMk/>
            <pc:sldMk cId="0" sldId="264"/>
            <ac:spMk id="2138" creationId="{00000000-0000-0000-0000-000000000000}"/>
          </ac:spMkLst>
        </pc:spChg>
        <pc:spChg chg="mod">
          <ac:chgData name="Jacquelyn Rico" userId="S::jacquelyn_rico@gcccd.edu::95b537d4-04a0-4274-be4c-de67e5594492" providerId="AD" clId="Web-{6FD425DC-58B5-C7CC-5DF9-C04590140361}" dt="2023-10-23T16:29:16.969" v="107" actId="1076"/>
          <ac:spMkLst>
            <pc:docMk/>
            <pc:sldMk cId="0" sldId="264"/>
            <ac:spMk id="2140" creationId="{00000000-0000-0000-0000-000000000000}"/>
          </ac:spMkLst>
        </pc:spChg>
      </pc:sldChg>
      <pc:sldChg chg="addSp delSp modSp">
        <pc:chgData name="Jacquelyn Rico" userId="S::jacquelyn_rico@gcccd.edu::95b537d4-04a0-4274-be4c-de67e5594492" providerId="AD" clId="Web-{6FD425DC-58B5-C7CC-5DF9-C04590140361}" dt="2023-10-23T17:24:15.409" v="729" actId="1076"/>
        <pc:sldMkLst>
          <pc:docMk/>
          <pc:sldMk cId="0" sldId="265"/>
        </pc:sldMkLst>
        <pc:spChg chg="mod">
          <ac:chgData name="Jacquelyn Rico" userId="S::jacquelyn_rico@gcccd.edu::95b537d4-04a0-4274-be4c-de67e5594492" providerId="AD" clId="Web-{6FD425DC-58B5-C7CC-5DF9-C04590140361}" dt="2023-10-23T16:42:43.090" v="182" actId="1076"/>
          <ac:spMkLst>
            <pc:docMk/>
            <pc:sldMk cId="0" sldId="265"/>
            <ac:spMk id="3" creationId="{FF0EF483-4376-DA5C-E5F9-F5B5DE779C6E}"/>
          </ac:spMkLst>
        </pc:spChg>
        <pc:spChg chg="mod">
          <ac:chgData name="Jacquelyn Rico" userId="S::jacquelyn_rico@gcccd.edu::95b537d4-04a0-4274-be4c-de67e5594492" providerId="AD" clId="Web-{6FD425DC-58B5-C7CC-5DF9-C04590140361}" dt="2023-10-23T16:42:37.714" v="181" actId="1076"/>
          <ac:spMkLst>
            <pc:docMk/>
            <pc:sldMk cId="0" sldId="265"/>
            <ac:spMk id="4" creationId="{67409EB3-0FC6-545F-AEFD-D341D9DC5697}"/>
          </ac:spMkLst>
        </pc:spChg>
        <pc:spChg chg="mod">
          <ac:chgData name="Jacquelyn Rico" userId="S::jacquelyn_rico@gcccd.edu::95b537d4-04a0-4274-be4c-de67e5594492" providerId="AD" clId="Web-{6FD425DC-58B5-C7CC-5DF9-C04590140361}" dt="2023-10-23T16:42:51.887" v="183" actId="1076"/>
          <ac:spMkLst>
            <pc:docMk/>
            <pc:sldMk cId="0" sldId="265"/>
            <ac:spMk id="5" creationId="{8448F919-6F00-80C8-C6AB-5637091BB41F}"/>
          </ac:spMkLst>
        </pc:spChg>
        <pc:spChg chg="mod">
          <ac:chgData name="Jacquelyn Rico" userId="S::jacquelyn_rico@gcccd.edu::95b537d4-04a0-4274-be4c-de67e5594492" providerId="AD" clId="Web-{6FD425DC-58B5-C7CC-5DF9-C04590140361}" dt="2023-10-23T16:42:51.903" v="184" actId="1076"/>
          <ac:spMkLst>
            <pc:docMk/>
            <pc:sldMk cId="0" sldId="265"/>
            <ac:spMk id="6" creationId="{1057D957-2652-B844-31B0-964D7E7301BC}"/>
          </ac:spMkLst>
        </pc:spChg>
        <pc:spChg chg="mod">
          <ac:chgData name="Jacquelyn Rico" userId="S::jacquelyn_rico@gcccd.edu::95b537d4-04a0-4274-be4c-de67e5594492" providerId="AD" clId="Web-{6FD425DC-58B5-C7CC-5DF9-C04590140361}" dt="2023-10-23T16:42:51.934" v="185" actId="1076"/>
          <ac:spMkLst>
            <pc:docMk/>
            <pc:sldMk cId="0" sldId="265"/>
            <ac:spMk id="7" creationId="{77A2B63D-0D69-F4C7-7854-02E511ECBCA3}"/>
          </ac:spMkLst>
        </pc:spChg>
        <pc:spChg chg="add mod ord">
          <ac:chgData name="Jacquelyn Rico" userId="S::jacquelyn_rico@gcccd.edu::95b537d4-04a0-4274-be4c-de67e5594492" providerId="AD" clId="Web-{6FD425DC-58B5-C7CC-5DF9-C04590140361}" dt="2023-10-23T16:43:02.497" v="187" actId="14100"/>
          <ac:spMkLst>
            <pc:docMk/>
            <pc:sldMk cId="0" sldId="265"/>
            <ac:spMk id="10" creationId="{F303C093-7C73-FCF5-9B62-1FEE7F7E995D}"/>
          </ac:spMkLst>
        </pc:spChg>
        <pc:spChg chg="add mod">
          <ac:chgData name="Jacquelyn Rico" userId="S::jacquelyn_rico@gcccd.edu::95b537d4-04a0-4274-be4c-de67e5594492" providerId="AD" clId="Web-{6FD425DC-58B5-C7CC-5DF9-C04590140361}" dt="2023-10-23T17:24:15.409" v="729" actId="1076"/>
          <ac:spMkLst>
            <pc:docMk/>
            <pc:sldMk cId="0" sldId="265"/>
            <ac:spMk id="15" creationId="{DF086F51-9BD0-DFB5-9FD7-D314434187B6}"/>
          </ac:spMkLst>
        </pc:spChg>
        <pc:spChg chg="mod ord">
          <ac:chgData name="Jacquelyn Rico" userId="S::jacquelyn_rico@gcccd.edu::95b537d4-04a0-4274-be4c-de67e5594492" providerId="AD" clId="Web-{6FD425DC-58B5-C7CC-5DF9-C04590140361}" dt="2023-10-23T16:43:57.876" v="197" actId="20577"/>
          <ac:spMkLst>
            <pc:docMk/>
            <pc:sldMk cId="0" sldId="265"/>
            <ac:spMk id="2163" creationId="{00000000-0000-0000-0000-000000000000}"/>
          </ac:spMkLst>
        </pc:spChg>
        <pc:spChg chg="del mod">
          <ac:chgData name="Jacquelyn Rico" userId="S::jacquelyn_rico@gcccd.edu::95b537d4-04a0-4274-be4c-de67e5594492" providerId="AD" clId="Web-{6FD425DC-58B5-C7CC-5DF9-C04590140361}" dt="2023-10-23T16:41:44.164" v="174"/>
          <ac:spMkLst>
            <pc:docMk/>
            <pc:sldMk cId="0" sldId="265"/>
            <ac:spMk id="2164" creationId="{00000000-0000-0000-0000-000000000000}"/>
          </ac:spMkLst>
        </pc:spChg>
        <pc:spChg chg="mod">
          <ac:chgData name="Jacquelyn Rico" userId="S::jacquelyn_rico@gcccd.edu::95b537d4-04a0-4274-be4c-de67e5594492" providerId="AD" clId="Web-{6FD425DC-58B5-C7CC-5DF9-C04590140361}" dt="2023-10-23T16:30:22.427" v="130" actId="20577"/>
          <ac:spMkLst>
            <pc:docMk/>
            <pc:sldMk cId="0" sldId="265"/>
            <ac:spMk id="2165" creationId="{00000000-0000-0000-0000-000000000000}"/>
          </ac:spMkLst>
        </pc:spChg>
        <pc:spChg chg="del">
          <ac:chgData name="Jacquelyn Rico" userId="S::jacquelyn_rico@gcccd.edu::95b537d4-04a0-4274-be4c-de67e5594492" providerId="AD" clId="Web-{6FD425DC-58B5-C7CC-5DF9-C04590140361}" dt="2023-10-23T16:39:55.531" v="132"/>
          <ac:spMkLst>
            <pc:docMk/>
            <pc:sldMk cId="0" sldId="265"/>
            <ac:spMk id="2198" creationId="{00000000-0000-0000-0000-000000000000}"/>
          </ac:spMkLst>
        </pc:spChg>
        <pc:spChg chg="del">
          <ac:chgData name="Jacquelyn Rico" userId="S::jacquelyn_rico@gcccd.edu::95b537d4-04a0-4274-be4c-de67e5594492" providerId="AD" clId="Web-{6FD425DC-58B5-C7CC-5DF9-C04590140361}" dt="2023-10-23T16:39:53.406" v="131"/>
          <ac:spMkLst>
            <pc:docMk/>
            <pc:sldMk cId="0" sldId="265"/>
            <ac:spMk id="2199" creationId="{00000000-0000-0000-0000-000000000000}"/>
          </ac:spMkLst>
        </pc:spChg>
        <pc:grpChg chg="add mod">
          <ac:chgData name="Jacquelyn Rico" userId="S::jacquelyn_rico@gcccd.edu::95b537d4-04a0-4274-be4c-de67e5594492" providerId="AD" clId="Web-{6FD425DC-58B5-C7CC-5DF9-C04590140361}" dt="2023-10-23T16:42:57.968" v="186" actId="1076"/>
          <ac:grpSpMkLst>
            <pc:docMk/>
            <pc:sldMk cId="0" sldId="265"/>
            <ac:grpSpMk id="8" creationId="{BA35D729-605C-AF57-DBE5-222EF624A284}"/>
          </ac:grpSpMkLst>
        </pc:grpChg>
        <pc:grpChg chg="mod">
          <ac:chgData name="Jacquelyn Rico" userId="S::jacquelyn_rico@gcccd.edu::95b537d4-04a0-4274-be4c-de67e5594492" providerId="AD" clId="Web-{6FD425DC-58B5-C7CC-5DF9-C04590140361}" dt="2023-10-23T16:40:43.425" v="138" actId="1076"/>
          <ac:grpSpMkLst>
            <pc:docMk/>
            <pc:sldMk cId="0" sldId="265"/>
            <ac:grpSpMk id="2166" creationId="{00000000-0000-0000-0000-000000000000}"/>
          </ac:grpSpMkLst>
        </pc:grpChg>
        <pc:grpChg chg="del">
          <ac:chgData name="Jacquelyn Rico" userId="S::jacquelyn_rico@gcccd.edu::95b537d4-04a0-4274-be4c-de67e5594492" providerId="AD" clId="Web-{6FD425DC-58B5-C7CC-5DF9-C04590140361}" dt="2023-10-23T16:39:56.515" v="133"/>
          <ac:grpSpMkLst>
            <pc:docMk/>
            <pc:sldMk cId="0" sldId="265"/>
            <ac:grpSpMk id="2191" creationId="{00000000-0000-0000-0000-000000000000}"/>
          </ac:grpSpMkLst>
        </pc:grpChg>
        <pc:picChg chg="add mod">
          <ac:chgData name="Jacquelyn Rico" userId="S::jacquelyn_rico@gcccd.edu::95b537d4-04a0-4274-be4c-de67e5594492" providerId="AD" clId="Web-{6FD425DC-58B5-C7CC-5DF9-C04590140361}" dt="2023-10-23T16:43:20.420" v="191" actId="1076"/>
          <ac:picMkLst>
            <pc:docMk/>
            <pc:sldMk cId="0" sldId="265"/>
            <ac:picMk id="12" creationId="{87C6105B-83C2-6DAD-B9C1-B9A38A9E2DA1}"/>
          </ac:picMkLst>
        </pc:picChg>
        <pc:picChg chg="add del">
          <ac:chgData name="Jacquelyn Rico" userId="S::jacquelyn_rico@gcccd.edu::95b537d4-04a0-4274-be4c-de67e5594492" providerId="AD" clId="Web-{6FD425DC-58B5-C7CC-5DF9-C04590140361}" dt="2023-10-23T16:43:42.375" v="195"/>
          <ac:picMkLst>
            <pc:docMk/>
            <pc:sldMk cId="0" sldId="265"/>
            <ac:picMk id="14" creationId="{64BC82C9-2EBB-BEC9-B5E0-CFCC0CAB8CCF}"/>
          </ac:picMkLst>
        </pc:picChg>
      </pc:sldChg>
      <pc:sldChg chg="addSp delSp modSp">
        <pc:chgData name="Jacquelyn Rico" userId="S::jacquelyn_rico@gcccd.edu::95b537d4-04a0-4274-be4c-de67e5594492" providerId="AD" clId="Web-{6FD425DC-58B5-C7CC-5DF9-C04590140361}" dt="2023-10-23T17:50:03.739" v="1056" actId="20577"/>
        <pc:sldMkLst>
          <pc:docMk/>
          <pc:sldMk cId="0" sldId="266"/>
        </pc:sldMkLst>
        <pc:spChg chg="add del mod">
          <ac:chgData name="Jacquelyn Rico" userId="S::jacquelyn_rico@gcccd.edu::95b537d4-04a0-4274-be4c-de67e5594492" providerId="AD" clId="Web-{6FD425DC-58B5-C7CC-5DF9-C04590140361}" dt="2023-10-23T17:27:39.768" v="754"/>
          <ac:spMkLst>
            <pc:docMk/>
            <pc:sldMk cId="0" sldId="266"/>
            <ac:spMk id="3" creationId="{23D4161C-1D1C-6D5C-2F5A-F5C9D1ADF877}"/>
          </ac:spMkLst>
        </pc:spChg>
        <pc:spChg chg="add del mod">
          <ac:chgData name="Jacquelyn Rico" userId="S::jacquelyn_rico@gcccd.edu::95b537d4-04a0-4274-be4c-de67e5594492" providerId="AD" clId="Web-{6FD425DC-58B5-C7CC-5DF9-C04590140361}" dt="2023-10-23T17:27:44.034" v="758"/>
          <ac:spMkLst>
            <pc:docMk/>
            <pc:sldMk cId="0" sldId="266"/>
            <ac:spMk id="5" creationId="{92EAB926-84A8-344A-12AB-9CBD4D9D36E8}"/>
          </ac:spMkLst>
        </pc:spChg>
        <pc:spChg chg="add del mod">
          <ac:chgData name="Jacquelyn Rico" userId="S::jacquelyn_rico@gcccd.edu::95b537d4-04a0-4274-be4c-de67e5594492" providerId="AD" clId="Web-{6FD425DC-58B5-C7CC-5DF9-C04590140361}" dt="2023-10-23T17:30:48" v="807"/>
          <ac:spMkLst>
            <pc:docMk/>
            <pc:sldMk cId="0" sldId="266"/>
            <ac:spMk id="7" creationId="{F629DD25-6983-6575-CF79-F9AE9E266476}"/>
          </ac:spMkLst>
        </pc:spChg>
        <pc:spChg chg="add del mod">
          <ac:chgData name="Jacquelyn Rico" userId="S::jacquelyn_rico@gcccd.edu::95b537d4-04a0-4274-be4c-de67e5594492" providerId="AD" clId="Web-{6FD425DC-58B5-C7CC-5DF9-C04590140361}" dt="2023-10-23T17:30:57.360" v="814"/>
          <ac:spMkLst>
            <pc:docMk/>
            <pc:sldMk cId="0" sldId="266"/>
            <ac:spMk id="9" creationId="{0B986FBE-6F13-D830-6BA2-454792FC9B0F}"/>
          </ac:spMkLst>
        </pc:spChg>
        <pc:spChg chg="add del mod">
          <ac:chgData name="Jacquelyn Rico" userId="S::jacquelyn_rico@gcccd.edu::95b537d4-04a0-4274-be4c-de67e5594492" providerId="AD" clId="Web-{6FD425DC-58B5-C7CC-5DF9-C04590140361}" dt="2023-10-23T17:36:12.023" v="911"/>
          <ac:spMkLst>
            <pc:docMk/>
            <pc:sldMk cId="0" sldId="266"/>
            <ac:spMk id="11" creationId="{C15BCA9D-2ED5-034E-1271-3293779D9855}"/>
          </ac:spMkLst>
        </pc:spChg>
        <pc:spChg chg="add del mod">
          <ac:chgData name="Jacquelyn Rico" userId="S::jacquelyn_rico@gcccd.edu::95b537d4-04a0-4274-be4c-de67e5594492" providerId="AD" clId="Web-{6FD425DC-58B5-C7CC-5DF9-C04590140361}" dt="2023-10-23T17:36:11.023" v="910"/>
          <ac:spMkLst>
            <pc:docMk/>
            <pc:sldMk cId="0" sldId="266"/>
            <ac:spMk id="13" creationId="{84A48D42-6F68-D313-C78D-2160B9F572A4}"/>
          </ac:spMkLst>
        </pc:spChg>
        <pc:spChg chg="add del mod">
          <ac:chgData name="Jacquelyn Rico" userId="S::jacquelyn_rico@gcccd.edu::95b537d4-04a0-4274-be4c-de67e5594492" providerId="AD" clId="Web-{6FD425DC-58B5-C7CC-5DF9-C04590140361}" dt="2023-10-23T17:36:22.211" v="914"/>
          <ac:spMkLst>
            <pc:docMk/>
            <pc:sldMk cId="0" sldId="266"/>
            <ac:spMk id="15" creationId="{19F41808-2BEF-2197-CA82-E8B5FC0B7AAA}"/>
          </ac:spMkLst>
        </pc:spChg>
        <pc:spChg chg="add del mod">
          <ac:chgData name="Jacquelyn Rico" userId="S::jacquelyn_rico@gcccd.edu::95b537d4-04a0-4274-be4c-de67e5594492" providerId="AD" clId="Web-{6FD425DC-58B5-C7CC-5DF9-C04590140361}" dt="2023-10-23T17:36:27.446" v="915"/>
          <ac:spMkLst>
            <pc:docMk/>
            <pc:sldMk cId="0" sldId="266"/>
            <ac:spMk id="17" creationId="{6169D928-CA19-6D12-2895-3CAC1A37434A}"/>
          </ac:spMkLst>
        </pc:spChg>
        <pc:spChg chg="add mod ord">
          <ac:chgData name="Jacquelyn Rico" userId="S::jacquelyn_rico@gcccd.edu::95b537d4-04a0-4274-be4c-de67e5594492" providerId="AD" clId="Web-{6FD425DC-58B5-C7CC-5DF9-C04590140361}" dt="2023-10-23T17:44:21.730" v="931" actId="1076"/>
          <ac:spMkLst>
            <pc:docMk/>
            <pc:sldMk cId="0" sldId="266"/>
            <ac:spMk id="18" creationId="{841B4826-12EC-A7B6-AFF1-8086457EA071}"/>
          </ac:spMkLst>
        </pc:spChg>
        <pc:spChg chg="del">
          <ac:chgData name="Jacquelyn Rico" userId="S::jacquelyn_rico@gcccd.edu::95b537d4-04a0-4274-be4c-de67e5594492" providerId="AD" clId="Web-{6FD425DC-58B5-C7CC-5DF9-C04590140361}" dt="2023-10-23T17:27:43.143" v="757"/>
          <ac:spMkLst>
            <pc:docMk/>
            <pc:sldMk cId="0" sldId="266"/>
            <ac:spMk id="2205" creationId="{00000000-0000-0000-0000-000000000000}"/>
          </ac:spMkLst>
        </pc:spChg>
        <pc:spChg chg="del">
          <ac:chgData name="Jacquelyn Rico" userId="S::jacquelyn_rico@gcccd.edu::95b537d4-04a0-4274-be4c-de67e5594492" providerId="AD" clId="Web-{6FD425DC-58B5-C7CC-5DF9-C04590140361}" dt="2023-10-23T17:40:47.059" v="917"/>
          <ac:spMkLst>
            <pc:docMk/>
            <pc:sldMk cId="0" sldId="266"/>
            <ac:spMk id="2206" creationId="{00000000-0000-0000-0000-000000000000}"/>
          </ac:spMkLst>
        </pc:spChg>
        <pc:spChg chg="del">
          <ac:chgData name="Jacquelyn Rico" userId="S::jacquelyn_rico@gcccd.edu::95b537d4-04a0-4274-be4c-de67e5594492" providerId="AD" clId="Web-{6FD425DC-58B5-C7CC-5DF9-C04590140361}" dt="2023-10-23T17:28:17.786" v="765"/>
          <ac:spMkLst>
            <pc:docMk/>
            <pc:sldMk cId="0" sldId="266"/>
            <ac:spMk id="2207" creationId="{00000000-0000-0000-0000-000000000000}"/>
          </ac:spMkLst>
        </pc:spChg>
        <pc:spChg chg="del">
          <ac:chgData name="Jacquelyn Rico" userId="S::jacquelyn_rico@gcccd.edu::95b537d4-04a0-4274-be4c-de67e5594492" providerId="AD" clId="Web-{6FD425DC-58B5-C7CC-5DF9-C04590140361}" dt="2023-10-23T17:35:59.897" v="907"/>
          <ac:spMkLst>
            <pc:docMk/>
            <pc:sldMk cId="0" sldId="266"/>
            <ac:spMk id="2208" creationId="{00000000-0000-0000-0000-000000000000}"/>
          </ac:spMkLst>
        </pc:spChg>
        <pc:spChg chg="mod">
          <ac:chgData name="Jacquelyn Rico" userId="S::jacquelyn_rico@gcccd.edu::95b537d4-04a0-4274-be4c-de67e5594492" providerId="AD" clId="Web-{6FD425DC-58B5-C7CC-5DF9-C04590140361}" dt="2023-10-23T17:28:13.301" v="763" actId="14100"/>
          <ac:spMkLst>
            <pc:docMk/>
            <pc:sldMk cId="0" sldId="266"/>
            <ac:spMk id="2209" creationId="{00000000-0000-0000-0000-000000000000}"/>
          </ac:spMkLst>
        </pc:spChg>
        <pc:spChg chg="del mod">
          <ac:chgData name="Jacquelyn Rico" userId="S::jacquelyn_rico@gcccd.edu::95b537d4-04a0-4274-be4c-de67e5594492" providerId="AD" clId="Web-{6FD425DC-58B5-C7CC-5DF9-C04590140361}" dt="2023-10-23T17:43:15.288" v="919"/>
          <ac:spMkLst>
            <pc:docMk/>
            <pc:sldMk cId="0" sldId="266"/>
            <ac:spMk id="2210" creationId="{00000000-0000-0000-0000-000000000000}"/>
          </ac:spMkLst>
        </pc:spChg>
        <pc:spChg chg="del mod">
          <ac:chgData name="Jacquelyn Rico" userId="S::jacquelyn_rico@gcccd.edu::95b537d4-04a0-4274-be4c-de67e5594492" providerId="AD" clId="Web-{6FD425DC-58B5-C7CC-5DF9-C04590140361}" dt="2023-10-23T17:27:41.580" v="755"/>
          <ac:spMkLst>
            <pc:docMk/>
            <pc:sldMk cId="0" sldId="266"/>
            <ac:spMk id="2211" creationId="{00000000-0000-0000-0000-000000000000}"/>
          </ac:spMkLst>
        </pc:spChg>
        <pc:spChg chg="mod">
          <ac:chgData name="Jacquelyn Rico" userId="S::jacquelyn_rico@gcccd.edu::95b537d4-04a0-4274-be4c-de67e5594492" providerId="AD" clId="Web-{6FD425DC-58B5-C7CC-5DF9-C04590140361}" dt="2023-10-23T17:43:45.978" v="926" actId="1076"/>
          <ac:spMkLst>
            <pc:docMk/>
            <pc:sldMk cId="0" sldId="266"/>
            <ac:spMk id="2212" creationId="{00000000-0000-0000-0000-000000000000}"/>
          </ac:spMkLst>
        </pc:spChg>
        <pc:spChg chg="mod">
          <ac:chgData name="Jacquelyn Rico" userId="S::jacquelyn_rico@gcccd.edu::95b537d4-04a0-4274-be4c-de67e5594492" providerId="AD" clId="Web-{6FD425DC-58B5-C7CC-5DF9-C04590140361}" dt="2023-10-23T17:27:25.845" v="742" actId="20577"/>
          <ac:spMkLst>
            <pc:docMk/>
            <pc:sldMk cId="0" sldId="266"/>
            <ac:spMk id="2213" creationId="{00000000-0000-0000-0000-000000000000}"/>
          </ac:spMkLst>
        </pc:spChg>
        <pc:spChg chg="mod">
          <ac:chgData name="Jacquelyn Rico" userId="S::jacquelyn_rico@gcccd.edu::95b537d4-04a0-4274-be4c-de67e5594492" providerId="AD" clId="Web-{6FD425DC-58B5-C7CC-5DF9-C04590140361}" dt="2023-10-23T17:43:30.039" v="923" actId="20577"/>
          <ac:spMkLst>
            <pc:docMk/>
            <pc:sldMk cId="0" sldId="266"/>
            <ac:spMk id="2214" creationId="{00000000-0000-0000-0000-000000000000}"/>
          </ac:spMkLst>
        </pc:spChg>
        <pc:spChg chg="del">
          <ac:chgData name="Jacquelyn Rico" userId="S::jacquelyn_rico@gcccd.edu::95b537d4-04a0-4274-be4c-de67e5594492" providerId="AD" clId="Web-{6FD425DC-58B5-C7CC-5DF9-C04590140361}" dt="2023-10-23T17:27:35.970" v="752"/>
          <ac:spMkLst>
            <pc:docMk/>
            <pc:sldMk cId="0" sldId="266"/>
            <ac:spMk id="2215" creationId="{00000000-0000-0000-0000-000000000000}"/>
          </ac:spMkLst>
        </pc:spChg>
        <pc:spChg chg="del">
          <ac:chgData name="Jacquelyn Rico" userId="S::jacquelyn_rico@gcccd.edu::95b537d4-04a0-4274-be4c-de67e5594492" providerId="AD" clId="Web-{6FD425DC-58B5-C7CC-5DF9-C04590140361}" dt="2023-10-23T17:30:50.109" v="808"/>
          <ac:spMkLst>
            <pc:docMk/>
            <pc:sldMk cId="0" sldId="266"/>
            <ac:spMk id="2216" creationId="{00000000-0000-0000-0000-000000000000}"/>
          </ac:spMkLst>
        </pc:spChg>
        <pc:spChg chg="del">
          <ac:chgData name="Jacquelyn Rico" userId="S::jacquelyn_rico@gcccd.edu::95b537d4-04a0-4274-be4c-de67e5594492" providerId="AD" clId="Web-{6FD425DC-58B5-C7CC-5DF9-C04590140361}" dt="2023-10-23T17:28:16.723" v="764"/>
          <ac:spMkLst>
            <pc:docMk/>
            <pc:sldMk cId="0" sldId="266"/>
            <ac:spMk id="2217" creationId="{00000000-0000-0000-0000-000000000000}"/>
          </ac:spMkLst>
        </pc:spChg>
        <pc:spChg chg="mod">
          <ac:chgData name="Jacquelyn Rico" userId="S::jacquelyn_rico@gcccd.edu::95b537d4-04a0-4274-be4c-de67e5594492" providerId="AD" clId="Web-{6FD425DC-58B5-C7CC-5DF9-C04590140361}" dt="2023-10-23T17:50:03.739" v="1056" actId="20577"/>
          <ac:spMkLst>
            <pc:docMk/>
            <pc:sldMk cId="0" sldId="266"/>
            <ac:spMk id="2218" creationId="{00000000-0000-0000-0000-000000000000}"/>
          </ac:spMkLst>
        </pc:spChg>
        <pc:spChg chg="mod">
          <ac:chgData name="Jacquelyn Rico" userId="S::jacquelyn_rico@gcccd.edu::95b537d4-04a0-4274-be4c-de67e5594492" providerId="AD" clId="Web-{6FD425DC-58B5-C7CC-5DF9-C04590140361}" dt="2023-10-23T17:44:37.544" v="945" actId="14100"/>
          <ac:spMkLst>
            <pc:docMk/>
            <pc:sldMk cId="0" sldId="266"/>
            <ac:spMk id="2219" creationId="{00000000-0000-0000-0000-000000000000}"/>
          </ac:spMkLst>
        </pc:spChg>
        <pc:spChg chg="del">
          <ac:chgData name="Jacquelyn Rico" userId="S::jacquelyn_rico@gcccd.edu::95b537d4-04a0-4274-be4c-de67e5594492" providerId="AD" clId="Web-{6FD425DC-58B5-C7CC-5DF9-C04590140361}" dt="2023-10-23T17:36:14.789" v="912"/>
          <ac:spMkLst>
            <pc:docMk/>
            <pc:sldMk cId="0" sldId="266"/>
            <ac:spMk id="2220" creationId="{00000000-0000-0000-0000-000000000000}"/>
          </ac:spMkLst>
        </pc:spChg>
        <pc:spChg chg="del">
          <ac:chgData name="Jacquelyn Rico" userId="S::jacquelyn_rico@gcccd.edu::95b537d4-04a0-4274-be4c-de67e5594492" providerId="AD" clId="Web-{6FD425DC-58B5-C7CC-5DF9-C04590140361}" dt="2023-10-23T17:36:16.133" v="913"/>
          <ac:spMkLst>
            <pc:docMk/>
            <pc:sldMk cId="0" sldId="266"/>
            <ac:spMk id="2221" creationId="{00000000-0000-0000-0000-000000000000}"/>
          </ac:spMkLst>
        </pc:spChg>
        <pc:spChg chg="del">
          <ac:chgData name="Jacquelyn Rico" userId="S::jacquelyn_rico@gcccd.edu::95b537d4-04a0-4274-be4c-de67e5594492" providerId="AD" clId="Web-{6FD425DC-58B5-C7CC-5DF9-C04590140361}" dt="2023-10-23T17:36:06.601" v="909"/>
          <ac:spMkLst>
            <pc:docMk/>
            <pc:sldMk cId="0" sldId="266"/>
            <ac:spMk id="2222" creationId="{00000000-0000-0000-0000-000000000000}"/>
          </ac:spMkLst>
        </pc:spChg>
        <pc:spChg chg="del">
          <ac:chgData name="Jacquelyn Rico" userId="S::jacquelyn_rico@gcccd.edu::95b537d4-04a0-4274-be4c-de67e5594492" providerId="AD" clId="Web-{6FD425DC-58B5-C7CC-5DF9-C04590140361}" dt="2023-10-23T17:36:03.650" v="908"/>
          <ac:spMkLst>
            <pc:docMk/>
            <pc:sldMk cId="0" sldId="266"/>
            <ac:spMk id="2223" creationId="{00000000-0000-0000-0000-000000000000}"/>
          </ac:spMkLst>
        </pc:spChg>
        <pc:spChg chg="del">
          <ac:chgData name="Jacquelyn Rico" userId="S::jacquelyn_rico@gcccd.edu::95b537d4-04a0-4274-be4c-de67e5594492" providerId="AD" clId="Web-{6FD425DC-58B5-C7CC-5DF9-C04590140361}" dt="2023-10-23T17:43:17.085" v="920"/>
          <ac:spMkLst>
            <pc:docMk/>
            <pc:sldMk cId="0" sldId="266"/>
            <ac:spMk id="2286" creationId="{00000000-0000-0000-0000-000000000000}"/>
          </ac:spMkLst>
        </pc:spChg>
        <pc:grpChg chg="del">
          <ac:chgData name="Jacquelyn Rico" userId="S::jacquelyn_rico@gcccd.edu::95b537d4-04a0-4274-be4c-de67e5594492" providerId="AD" clId="Web-{6FD425DC-58B5-C7CC-5DF9-C04590140361}" dt="2023-10-23T17:27:46.174" v="759"/>
          <ac:grpSpMkLst>
            <pc:docMk/>
            <pc:sldMk cId="0" sldId="266"/>
            <ac:grpSpMk id="2269" creationId="{00000000-0000-0000-0000-000000000000}"/>
          </ac:grpSpMkLst>
        </pc:grpChg>
        <pc:grpChg chg="del">
          <ac:chgData name="Jacquelyn Rico" userId="S::jacquelyn_rico@gcccd.edu::95b537d4-04a0-4274-be4c-de67e5594492" providerId="AD" clId="Web-{6FD425DC-58B5-C7CC-5DF9-C04590140361}" dt="2023-10-23T17:36:28.899" v="916"/>
          <ac:grpSpMkLst>
            <pc:docMk/>
            <pc:sldMk cId="0" sldId="266"/>
            <ac:grpSpMk id="2273" creationId="{00000000-0000-0000-0000-000000000000}"/>
          </ac:grpSpMkLst>
        </pc:grpChg>
        <pc:grpChg chg="del">
          <ac:chgData name="Jacquelyn Rico" userId="S::jacquelyn_rico@gcccd.edu::95b537d4-04a0-4274-be4c-de67e5594492" providerId="AD" clId="Web-{6FD425DC-58B5-C7CC-5DF9-C04590140361}" dt="2023-10-23T17:28:18.412" v="766"/>
          <ac:grpSpMkLst>
            <pc:docMk/>
            <pc:sldMk cId="0" sldId="266"/>
            <ac:grpSpMk id="2278" creationId="{00000000-0000-0000-0000-000000000000}"/>
          </ac:grpSpMkLst>
        </pc:grpChg>
        <pc:grpChg chg="del">
          <ac:chgData name="Jacquelyn Rico" userId="S::jacquelyn_rico@gcccd.edu::95b537d4-04a0-4274-be4c-de67e5594492" providerId="AD" clId="Web-{6FD425DC-58B5-C7CC-5DF9-C04590140361}" dt="2023-10-23T17:35:58.178" v="906"/>
          <ac:grpSpMkLst>
            <pc:docMk/>
            <pc:sldMk cId="0" sldId="266"/>
            <ac:grpSpMk id="2283" creationId="{00000000-0000-0000-0000-000000000000}"/>
          </ac:grpSpMkLst>
        </pc:grpChg>
        <pc:grpChg chg="del">
          <ac:chgData name="Jacquelyn Rico" userId="S::jacquelyn_rico@gcccd.edu::95b537d4-04a0-4274-be4c-de67e5594492" providerId="AD" clId="Web-{6FD425DC-58B5-C7CC-5DF9-C04590140361}" dt="2023-10-23T17:27:42.346" v="756"/>
          <ac:grpSpMkLst>
            <pc:docMk/>
            <pc:sldMk cId="0" sldId="266"/>
            <ac:grpSpMk id="2287" creationId="{00000000-0000-0000-0000-000000000000}"/>
          </ac:grpSpMkLst>
        </pc:grpChg>
      </pc:sldChg>
      <pc:sldChg chg="modSp del">
        <pc:chgData name="Jacquelyn Rico" userId="S::jacquelyn_rico@gcccd.edu::95b537d4-04a0-4274-be4c-de67e5594492" providerId="AD" clId="Web-{6FD425DC-58B5-C7CC-5DF9-C04590140361}" dt="2023-10-23T17:54:05.319" v="1120"/>
        <pc:sldMkLst>
          <pc:docMk/>
          <pc:sldMk cId="1532163965" sldId="267"/>
        </pc:sldMkLst>
        <pc:spChg chg="mod">
          <ac:chgData name="Jacquelyn Rico" userId="S::jacquelyn_rico@gcccd.edu::95b537d4-04a0-4274-be4c-de67e5594492" providerId="AD" clId="Web-{6FD425DC-58B5-C7CC-5DF9-C04590140361}" dt="2023-10-23T17:54:02.241" v="1119" actId="20577"/>
          <ac:spMkLst>
            <pc:docMk/>
            <pc:sldMk cId="1532163965" sldId="267"/>
            <ac:spMk id="2309" creationId="{00000000-0000-0000-0000-000000000000}"/>
          </ac:spMkLst>
        </pc:spChg>
      </pc:sldChg>
      <pc:sldChg chg="del">
        <pc:chgData name="Jacquelyn Rico" userId="S::jacquelyn_rico@gcccd.edu::95b537d4-04a0-4274-be4c-de67e5594492" providerId="AD" clId="Web-{6FD425DC-58B5-C7CC-5DF9-C04590140361}" dt="2023-10-23T17:53:23.222" v="1078"/>
        <pc:sldMkLst>
          <pc:docMk/>
          <pc:sldMk cId="2821749807" sldId="268"/>
        </pc:sldMkLst>
      </pc:sldChg>
      <pc:sldChg chg="del">
        <pc:chgData name="Jacquelyn Rico" userId="S::jacquelyn_rico@gcccd.edu::95b537d4-04a0-4274-be4c-de67e5594492" providerId="AD" clId="Web-{6FD425DC-58B5-C7CC-5DF9-C04590140361}" dt="2023-10-23T17:53:22.753" v="1077"/>
        <pc:sldMkLst>
          <pc:docMk/>
          <pc:sldMk cId="1229744699" sldId="269"/>
        </pc:sldMkLst>
      </pc:sldChg>
      <pc:sldChg chg="del">
        <pc:chgData name="Jacquelyn Rico" userId="S::jacquelyn_rico@gcccd.edu::95b537d4-04a0-4274-be4c-de67e5594492" providerId="AD" clId="Web-{6FD425DC-58B5-C7CC-5DF9-C04590140361}" dt="2023-10-23T17:53:22.331" v="1076"/>
        <pc:sldMkLst>
          <pc:docMk/>
          <pc:sldMk cId="0" sldId="270"/>
        </pc:sldMkLst>
      </pc:sldChg>
      <pc:sldChg chg="del">
        <pc:chgData name="Jacquelyn Rico" userId="S::jacquelyn_rico@gcccd.edu::95b537d4-04a0-4274-be4c-de67e5594492" providerId="AD" clId="Web-{6FD425DC-58B5-C7CC-5DF9-C04590140361}" dt="2023-10-23T17:53:21.738" v="1075"/>
        <pc:sldMkLst>
          <pc:docMk/>
          <pc:sldMk cId="0" sldId="271"/>
        </pc:sldMkLst>
      </pc:sldChg>
      <pc:sldChg chg="del">
        <pc:chgData name="Jacquelyn Rico" userId="S::jacquelyn_rico@gcccd.edu::95b537d4-04a0-4274-be4c-de67e5594492" providerId="AD" clId="Web-{6FD425DC-58B5-C7CC-5DF9-C04590140361}" dt="2023-10-23T17:53:20.722" v="1074"/>
        <pc:sldMkLst>
          <pc:docMk/>
          <pc:sldMk cId="0" sldId="272"/>
        </pc:sldMkLst>
      </pc:sldChg>
      <pc:sldChg chg="del">
        <pc:chgData name="Jacquelyn Rico" userId="S::jacquelyn_rico@gcccd.edu::95b537d4-04a0-4274-be4c-de67e5594492" providerId="AD" clId="Web-{6FD425DC-58B5-C7CC-5DF9-C04590140361}" dt="2023-10-23T17:53:19.941" v="1073"/>
        <pc:sldMkLst>
          <pc:docMk/>
          <pc:sldMk cId="0" sldId="273"/>
        </pc:sldMkLst>
      </pc:sldChg>
      <pc:sldChg chg="del">
        <pc:chgData name="Jacquelyn Rico" userId="S::jacquelyn_rico@gcccd.edu::95b537d4-04a0-4274-be4c-de67e5594492" providerId="AD" clId="Web-{6FD425DC-58B5-C7CC-5DF9-C04590140361}" dt="2023-10-23T17:53:19.050" v="1072"/>
        <pc:sldMkLst>
          <pc:docMk/>
          <pc:sldMk cId="0" sldId="274"/>
        </pc:sldMkLst>
      </pc:sldChg>
      <pc:sldChg chg="del">
        <pc:chgData name="Jacquelyn Rico" userId="S::jacquelyn_rico@gcccd.edu::95b537d4-04a0-4274-be4c-de67e5594492" providerId="AD" clId="Web-{6FD425DC-58B5-C7CC-5DF9-C04590140361}" dt="2023-10-23T17:53:18.519" v="1071"/>
        <pc:sldMkLst>
          <pc:docMk/>
          <pc:sldMk cId="0" sldId="275"/>
        </pc:sldMkLst>
      </pc:sldChg>
      <pc:sldChg chg="del">
        <pc:chgData name="Jacquelyn Rico" userId="S::jacquelyn_rico@gcccd.edu::95b537d4-04a0-4274-be4c-de67e5594492" providerId="AD" clId="Web-{6FD425DC-58B5-C7CC-5DF9-C04590140361}" dt="2023-10-23T17:53:17.956" v="1070"/>
        <pc:sldMkLst>
          <pc:docMk/>
          <pc:sldMk cId="0" sldId="276"/>
        </pc:sldMkLst>
      </pc:sldChg>
      <pc:sldChg chg="del">
        <pc:chgData name="Jacquelyn Rico" userId="S::jacquelyn_rico@gcccd.edu::95b537d4-04a0-4274-be4c-de67e5594492" providerId="AD" clId="Web-{6FD425DC-58B5-C7CC-5DF9-C04590140361}" dt="2023-10-23T17:53:17.253" v="1069"/>
        <pc:sldMkLst>
          <pc:docMk/>
          <pc:sldMk cId="0" sldId="277"/>
        </pc:sldMkLst>
      </pc:sldChg>
      <pc:sldChg chg="del">
        <pc:chgData name="Jacquelyn Rico" userId="S::jacquelyn_rico@gcccd.edu::95b537d4-04a0-4274-be4c-de67e5594492" providerId="AD" clId="Web-{6FD425DC-58B5-C7CC-5DF9-C04590140361}" dt="2023-10-23T17:53:13.690" v="1068"/>
        <pc:sldMkLst>
          <pc:docMk/>
          <pc:sldMk cId="0" sldId="278"/>
        </pc:sldMkLst>
      </pc:sldChg>
      <pc:sldChg chg="del">
        <pc:chgData name="Jacquelyn Rico" userId="S::jacquelyn_rico@gcccd.edu::95b537d4-04a0-4274-be4c-de67e5594492" providerId="AD" clId="Web-{6FD425DC-58B5-C7CC-5DF9-C04590140361}" dt="2023-10-23T17:53:13.659" v="1067"/>
        <pc:sldMkLst>
          <pc:docMk/>
          <pc:sldMk cId="0" sldId="279"/>
        </pc:sldMkLst>
      </pc:sldChg>
      <pc:sldChg chg="del">
        <pc:chgData name="Jacquelyn Rico" userId="S::jacquelyn_rico@gcccd.edu::95b537d4-04a0-4274-be4c-de67e5594492" providerId="AD" clId="Web-{6FD425DC-58B5-C7CC-5DF9-C04590140361}" dt="2023-10-23T17:53:13.190" v="1066"/>
        <pc:sldMkLst>
          <pc:docMk/>
          <pc:sldMk cId="0" sldId="280"/>
        </pc:sldMkLst>
      </pc:sldChg>
      <pc:sldChg chg="del">
        <pc:chgData name="Jacquelyn Rico" userId="S::jacquelyn_rico@gcccd.edu::95b537d4-04a0-4274-be4c-de67e5594492" providerId="AD" clId="Web-{6FD425DC-58B5-C7CC-5DF9-C04590140361}" dt="2023-10-23T17:53:12.221" v="1065"/>
        <pc:sldMkLst>
          <pc:docMk/>
          <pc:sldMk cId="0" sldId="281"/>
        </pc:sldMkLst>
      </pc:sldChg>
      <pc:sldChg chg="del">
        <pc:chgData name="Jacquelyn Rico" userId="S::jacquelyn_rico@gcccd.edu::95b537d4-04a0-4274-be4c-de67e5594492" providerId="AD" clId="Web-{6FD425DC-58B5-C7CC-5DF9-C04590140361}" dt="2023-10-23T17:53:11.628" v="1064"/>
        <pc:sldMkLst>
          <pc:docMk/>
          <pc:sldMk cId="0" sldId="282"/>
        </pc:sldMkLst>
      </pc:sldChg>
      <pc:sldChg chg="del">
        <pc:chgData name="Jacquelyn Rico" userId="S::jacquelyn_rico@gcccd.edu::95b537d4-04a0-4274-be4c-de67e5594492" providerId="AD" clId="Web-{6FD425DC-58B5-C7CC-5DF9-C04590140361}" dt="2023-10-23T17:53:11.596" v="1063"/>
        <pc:sldMkLst>
          <pc:docMk/>
          <pc:sldMk cId="0" sldId="283"/>
        </pc:sldMkLst>
      </pc:sldChg>
      <pc:sldChg chg="del">
        <pc:chgData name="Jacquelyn Rico" userId="S::jacquelyn_rico@gcccd.edu::95b537d4-04a0-4274-be4c-de67e5594492" providerId="AD" clId="Web-{6FD425DC-58B5-C7CC-5DF9-C04590140361}" dt="2023-10-23T17:53:10.940" v="1062"/>
        <pc:sldMkLst>
          <pc:docMk/>
          <pc:sldMk cId="0" sldId="284"/>
        </pc:sldMkLst>
      </pc:sldChg>
      <pc:sldChg chg="del">
        <pc:chgData name="Jacquelyn Rico" userId="S::jacquelyn_rico@gcccd.edu::95b537d4-04a0-4274-be4c-de67e5594492" providerId="AD" clId="Web-{6FD425DC-58B5-C7CC-5DF9-C04590140361}" dt="2023-10-23T17:53:10.002" v="1061"/>
        <pc:sldMkLst>
          <pc:docMk/>
          <pc:sldMk cId="0" sldId="285"/>
        </pc:sldMkLst>
      </pc:sldChg>
      <pc:sldChg chg="del">
        <pc:chgData name="Jacquelyn Rico" userId="S::jacquelyn_rico@gcccd.edu::95b537d4-04a0-4274-be4c-de67e5594492" providerId="AD" clId="Web-{6FD425DC-58B5-C7CC-5DF9-C04590140361}" dt="2023-10-23T17:53:09.268" v="1060"/>
        <pc:sldMkLst>
          <pc:docMk/>
          <pc:sldMk cId="0" sldId="286"/>
        </pc:sldMkLst>
      </pc:sldChg>
      <pc:sldChg chg="del">
        <pc:chgData name="Jacquelyn Rico" userId="S::jacquelyn_rico@gcccd.edu::95b537d4-04a0-4274-be4c-de67e5594492" providerId="AD" clId="Web-{6FD425DC-58B5-C7CC-5DF9-C04590140361}" dt="2023-10-23T17:53:07.471" v="1059"/>
        <pc:sldMkLst>
          <pc:docMk/>
          <pc:sldMk cId="0" sldId="287"/>
        </pc:sldMkLst>
      </pc:sldChg>
      <pc:sldChg chg="del">
        <pc:chgData name="Jacquelyn Rico" userId="S::jacquelyn_rico@gcccd.edu::95b537d4-04a0-4274-be4c-de67e5594492" providerId="AD" clId="Web-{6FD425DC-58B5-C7CC-5DF9-C04590140361}" dt="2023-10-23T17:53:06.112" v="1058"/>
        <pc:sldMkLst>
          <pc:docMk/>
          <pc:sldMk cId="0" sldId="288"/>
        </pc:sldMkLst>
      </pc:sldChg>
      <pc:sldChg chg="del">
        <pc:chgData name="Jacquelyn Rico" userId="S::jacquelyn_rico@gcccd.edu::95b537d4-04a0-4274-be4c-de67e5594492" providerId="AD" clId="Web-{6FD425DC-58B5-C7CC-5DF9-C04590140361}" dt="2023-10-23T17:53:04.486" v="1057"/>
        <pc:sldMkLst>
          <pc:docMk/>
          <pc:sldMk cId="0" sldId="291"/>
        </pc:sldMkLst>
      </pc:sldChg>
    </pc:docChg>
  </pc:docChgLst>
  <pc:docChgLst>
    <pc:chgData name="Jacquelyn Rico" userId="S::jacquelyn_rico@gcccd.edu::95b537d4-04a0-4274-be4c-de67e5594492" providerId="AD" clId="Web-{514D1B8E-CF52-37AB-6B89-5A723D1F70F5}"/>
    <pc:docChg chg="addSld modSld">
      <pc:chgData name="Jacquelyn Rico" userId="S::jacquelyn_rico@gcccd.edu::95b537d4-04a0-4274-be4c-de67e5594492" providerId="AD" clId="Web-{514D1B8E-CF52-37AB-6B89-5A723D1F70F5}" dt="2023-11-07T18:57:52.319" v="633" actId="20577"/>
      <pc:docMkLst>
        <pc:docMk/>
      </pc:docMkLst>
      <pc:sldChg chg="addSp modSp">
        <pc:chgData name="Jacquelyn Rico" userId="S::jacquelyn_rico@gcccd.edu::95b537d4-04a0-4274-be4c-de67e5594492" providerId="AD" clId="Web-{514D1B8E-CF52-37AB-6B89-5A723D1F70F5}" dt="2023-11-07T18:23:28.133" v="73" actId="20577"/>
        <pc:sldMkLst>
          <pc:docMk/>
          <pc:sldMk cId="0" sldId="256"/>
        </pc:sldMkLst>
        <pc:spChg chg="add mod">
          <ac:chgData name="Jacquelyn Rico" userId="S::jacquelyn_rico@gcccd.edu::95b537d4-04a0-4274-be4c-de67e5594492" providerId="AD" clId="Web-{514D1B8E-CF52-37AB-6B89-5A723D1F70F5}" dt="2023-11-07T18:23:28.133" v="73" actId="20577"/>
          <ac:spMkLst>
            <pc:docMk/>
            <pc:sldMk cId="0" sldId="256"/>
            <ac:spMk id="3" creationId="{E5527F8C-E234-5804-D506-C5AAEC03C5E2}"/>
          </ac:spMkLst>
        </pc:spChg>
      </pc:sldChg>
      <pc:sldChg chg="modSp">
        <pc:chgData name="Jacquelyn Rico" userId="S::jacquelyn_rico@gcccd.edu::95b537d4-04a0-4274-be4c-de67e5594492" providerId="AD" clId="Web-{514D1B8E-CF52-37AB-6B89-5A723D1F70F5}" dt="2023-11-07T18:16:27.711" v="9" actId="20577"/>
        <pc:sldMkLst>
          <pc:docMk/>
          <pc:sldMk cId="0" sldId="266"/>
        </pc:sldMkLst>
        <pc:spChg chg="mod">
          <ac:chgData name="Jacquelyn Rico" userId="S::jacquelyn_rico@gcccd.edu::95b537d4-04a0-4274-be4c-de67e5594492" providerId="AD" clId="Web-{514D1B8E-CF52-37AB-6B89-5A723D1F70F5}" dt="2023-11-07T18:16:27.711" v="9" actId="20577"/>
          <ac:spMkLst>
            <pc:docMk/>
            <pc:sldMk cId="0" sldId="266"/>
            <ac:spMk id="2218" creationId="{00000000-0000-0000-0000-000000000000}"/>
          </ac:spMkLst>
        </pc:spChg>
      </pc:sldChg>
      <pc:sldChg chg="addSp delSp modSp new">
        <pc:chgData name="Jacquelyn Rico" userId="S::jacquelyn_rico@gcccd.edu::95b537d4-04a0-4274-be4c-de67e5594492" providerId="AD" clId="Web-{514D1B8E-CF52-37AB-6B89-5A723D1F70F5}" dt="2023-11-07T18:57:52.319" v="633" actId="20577"/>
        <pc:sldMkLst>
          <pc:docMk/>
          <pc:sldMk cId="1532163965" sldId="267"/>
        </pc:sldMkLst>
        <pc:spChg chg="del mod">
          <ac:chgData name="Jacquelyn Rico" userId="S::jacquelyn_rico@gcccd.edu::95b537d4-04a0-4274-be4c-de67e5594492" providerId="AD" clId="Web-{514D1B8E-CF52-37AB-6B89-5A723D1F70F5}" dt="2023-11-07T18:27:27.408" v="189"/>
          <ac:spMkLst>
            <pc:docMk/>
            <pc:sldMk cId="1532163965" sldId="267"/>
            <ac:spMk id="2" creationId="{6E250F38-A7AD-8C54-63B6-4DD14007F243}"/>
          </ac:spMkLst>
        </pc:spChg>
        <pc:spChg chg="del mod">
          <ac:chgData name="Jacquelyn Rico" userId="S::jacquelyn_rico@gcccd.edu::95b537d4-04a0-4274-be4c-de67e5594492" providerId="AD" clId="Web-{514D1B8E-CF52-37AB-6B89-5A723D1F70F5}" dt="2023-11-07T18:30:33.977" v="421"/>
          <ac:spMkLst>
            <pc:docMk/>
            <pc:sldMk cId="1532163965" sldId="267"/>
            <ac:spMk id="3" creationId="{1EE913A5-CF77-1FBB-B8FE-88ACF7F352C3}"/>
          </ac:spMkLst>
        </pc:spChg>
        <pc:spChg chg="del">
          <ac:chgData name="Jacquelyn Rico" userId="S::jacquelyn_rico@gcccd.edu::95b537d4-04a0-4274-be4c-de67e5594492" providerId="AD" clId="Web-{514D1B8E-CF52-37AB-6B89-5A723D1F70F5}" dt="2023-11-07T18:20:01.813" v="34"/>
          <ac:spMkLst>
            <pc:docMk/>
            <pc:sldMk cId="1532163965" sldId="267"/>
            <ac:spMk id="4" creationId="{F8A0D5E0-7334-415A-6156-03AAD14E0413}"/>
          </ac:spMkLst>
        </pc:spChg>
        <pc:spChg chg="del">
          <ac:chgData name="Jacquelyn Rico" userId="S::jacquelyn_rico@gcccd.edu::95b537d4-04a0-4274-be4c-de67e5594492" providerId="AD" clId="Web-{514D1B8E-CF52-37AB-6B89-5A723D1F70F5}" dt="2023-11-07T18:20:00.485" v="33"/>
          <ac:spMkLst>
            <pc:docMk/>
            <pc:sldMk cId="1532163965" sldId="267"/>
            <ac:spMk id="5" creationId="{A5E7BFF0-F93E-11E2-CCED-21EB84EC992F}"/>
          </ac:spMkLst>
        </pc:spChg>
        <pc:spChg chg="del">
          <ac:chgData name="Jacquelyn Rico" userId="S::jacquelyn_rico@gcccd.edu::95b537d4-04a0-4274-be4c-de67e5594492" providerId="AD" clId="Web-{514D1B8E-CF52-37AB-6B89-5A723D1F70F5}" dt="2023-11-07T18:20:04.235" v="36"/>
          <ac:spMkLst>
            <pc:docMk/>
            <pc:sldMk cId="1532163965" sldId="267"/>
            <ac:spMk id="6" creationId="{3696AD67-4B2E-A01C-3B1D-04FF22377E88}"/>
          </ac:spMkLst>
        </pc:spChg>
        <pc:spChg chg="del">
          <ac:chgData name="Jacquelyn Rico" userId="S::jacquelyn_rico@gcccd.edu::95b537d4-04a0-4274-be4c-de67e5594492" providerId="AD" clId="Web-{514D1B8E-CF52-37AB-6B89-5A723D1F70F5}" dt="2023-11-07T18:20:03.376" v="35"/>
          <ac:spMkLst>
            <pc:docMk/>
            <pc:sldMk cId="1532163965" sldId="267"/>
            <ac:spMk id="7" creationId="{0E4526F7-CB81-5DF0-B354-A322D00B5404}"/>
          </ac:spMkLst>
        </pc:spChg>
        <pc:spChg chg="mod">
          <ac:chgData name="Jacquelyn Rico" userId="S::jacquelyn_rico@gcccd.edu::95b537d4-04a0-4274-be4c-de67e5594492" providerId="AD" clId="Web-{514D1B8E-CF52-37AB-6B89-5A723D1F70F5}" dt="2023-11-07T18:24:38.292" v="130" actId="20577"/>
          <ac:spMkLst>
            <pc:docMk/>
            <pc:sldMk cId="1532163965" sldId="267"/>
            <ac:spMk id="8" creationId="{AD800E29-2BDF-62E4-007A-4BB2FC817DF4}"/>
          </ac:spMkLst>
        </pc:spChg>
        <pc:spChg chg="add del mod">
          <ac:chgData name="Jacquelyn Rico" userId="S::jacquelyn_rico@gcccd.edu::95b537d4-04a0-4274-be4c-de67e5594492" providerId="AD" clId="Web-{514D1B8E-CF52-37AB-6B89-5A723D1F70F5}" dt="2023-11-07T18:20:57.940" v="41"/>
          <ac:spMkLst>
            <pc:docMk/>
            <pc:sldMk cId="1532163965" sldId="267"/>
            <ac:spMk id="10" creationId="{B3DD9B7D-D2DC-0A48-E0F1-96B157E53EC6}"/>
          </ac:spMkLst>
        </pc:spChg>
        <pc:spChg chg="add del mod ord">
          <ac:chgData name="Jacquelyn Rico" userId="S::jacquelyn_rico@gcccd.edu::95b537d4-04a0-4274-be4c-de67e5594492" providerId="AD" clId="Web-{514D1B8E-CF52-37AB-6B89-5A723D1F70F5}" dt="2023-11-07T18:30:27.820" v="419"/>
          <ac:spMkLst>
            <pc:docMk/>
            <pc:sldMk cId="1532163965" sldId="267"/>
            <ac:spMk id="12" creationId="{EED006C7-60C6-9FB6-17F8-4D35D9FED495}"/>
          </ac:spMkLst>
        </pc:spChg>
        <pc:spChg chg="add mod">
          <ac:chgData name="Jacquelyn Rico" userId="S::jacquelyn_rico@gcccd.edu::95b537d4-04a0-4274-be4c-de67e5594492" providerId="AD" clId="Web-{514D1B8E-CF52-37AB-6B89-5A723D1F70F5}" dt="2023-11-07T18:57:52.319" v="633" actId="20577"/>
          <ac:spMkLst>
            <pc:docMk/>
            <pc:sldMk cId="1532163965" sldId="267"/>
            <ac:spMk id="14" creationId="{C93BFA57-4841-42AF-8AEF-FFE084FF257B}"/>
          </ac:spMkLst>
        </pc:spChg>
        <pc:spChg chg="add del mod">
          <ac:chgData name="Jacquelyn Rico" userId="S::jacquelyn_rico@gcccd.edu::95b537d4-04a0-4274-be4c-de67e5594492" providerId="AD" clId="Web-{514D1B8E-CF52-37AB-6B89-5A723D1F70F5}" dt="2023-11-07T18:30:36.883" v="422"/>
          <ac:spMkLst>
            <pc:docMk/>
            <pc:sldMk cId="1532163965" sldId="267"/>
            <ac:spMk id="17" creationId="{803FA117-21B0-CCA8-AC54-468A24C19499}"/>
          </ac:spMkLst>
        </pc:spChg>
        <pc:picChg chg="add mod">
          <ac:chgData name="Jacquelyn Rico" userId="S::jacquelyn_rico@gcccd.edu::95b537d4-04a0-4274-be4c-de67e5594492" providerId="AD" clId="Web-{514D1B8E-CF52-37AB-6B89-5A723D1F70F5}" dt="2023-11-07T18:56:26.972" v="593" actId="1076"/>
          <ac:picMkLst>
            <pc:docMk/>
            <pc:sldMk cId="1532163965" sldId="267"/>
            <ac:picMk id="15" creationId="{DA76B1A3-711A-D464-0FDE-C044C551702B}"/>
          </ac:picMkLst>
        </pc:picChg>
      </pc:sldChg>
    </pc:docChg>
  </pc:docChgLst>
  <pc:docChgLst>
    <pc:chgData name="Jacquelyn Rico" userId="S::jacquelyn_rico@gcccd.edu::95b537d4-04a0-4274-be4c-de67e5594492" providerId="AD" clId="Web-{1F52A0B5-34F5-7AE4-658D-5D41C18DB6E3}"/>
    <pc:docChg chg="modSld">
      <pc:chgData name="Jacquelyn Rico" userId="S::jacquelyn_rico@gcccd.edu::95b537d4-04a0-4274-be4c-de67e5594492" providerId="AD" clId="Web-{1F52A0B5-34F5-7AE4-658D-5D41C18DB6E3}" dt="2024-02-02T17:30:21.219" v="2" actId="20577"/>
      <pc:docMkLst>
        <pc:docMk/>
      </pc:docMkLst>
      <pc:sldChg chg="modSp">
        <pc:chgData name="Jacquelyn Rico" userId="S::jacquelyn_rico@gcccd.edu::95b537d4-04a0-4274-be4c-de67e5594492" providerId="AD" clId="Web-{1F52A0B5-34F5-7AE4-658D-5D41C18DB6E3}" dt="2024-02-02T17:30:21.219" v="2" actId="20577"/>
        <pc:sldMkLst>
          <pc:docMk/>
          <pc:sldMk cId="1229744699" sldId="269"/>
        </pc:sldMkLst>
        <pc:spChg chg="mod">
          <ac:chgData name="Jacquelyn Rico" userId="S::jacquelyn_rico@gcccd.edu::95b537d4-04a0-4274-be4c-de67e5594492" providerId="AD" clId="Web-{1F52A0B5-34F5-7AE4-658D-5D41C18DB6E3}" dt="2024-02-02T17:30:21.219" v="2" actId="20577"/>
          <ac:spMkLst>
            <pc:docMk/>
            <pc:sldMk cId="1229744699" sldId="269"/>
            <ac:spMk id="12" creationId="{1E22445E-40EA-00CC-CD8A-5F31D586228F}"/>
          </ac:spMkLst>
        </pc:spChg>
      </pc:sldChg>
    </pc:docChg>
  </pc:docChgLst>
  <pc:docChgLst>
    <pc:chgData name="Jacquelyn Rico" userId="S::jacquelyn_rico@gcccd.edu::95b537d4-04a0-4274-be4c-de67e5594492" providerId="AD" clId="Web-{BC9C5D17-D4F8-FD11-FC71-5D45BA09A746}"/>
    <pc:docChg chg="modSld">
      <pc:chgData name="Jacquelyn Rico" userId="S::jacquelyn_rico@gcccd.edu::95b537d4-04a0-4274-be4c-de67e5594492" providerId="AD" clId="Web-{BC9C5D17-D4F8-FD11-FC71-5D45BA09A746}" dt="2024-01-24T16:22:54.853" v="60"/>
      <pc:docMkLst>
        <pc:docMk/>
      </pc:docMkLst>
      <pc:sldChg chg="modSp">
        <pc:chgData name="Jacquelyn Rico" userId="S::jacquelyn_rico@gcccd.edu::95b537d4-04a0-4274-be4c-de67e5594492" providerId="AD" clId="Web-{BC9C5D17-D4F8-FD11-FC71-5D45BA09A746}" dt="2024-01-24T16:22:54.853" v="60"/>
        <pc:sldMkLst>
          <pc:docMk/>
          <pc:sldMk cId="0" sldId="257"/>
        </pc:sldMkLst>
        <pc:graphicFrameChg chg="mod modGraphic">
          <ac:chgData name="Jacquelyn Rico" userId="S::jacquelyn_rico@gcccd.edu::95b537d4-04a0-4274-be4c-de67e5594492" providerId="AD" clId="Web-{BC9C5D17-D4F8-FD11-FC71-5D45BA09A746}" dt="2024-01-24T16:22:54.853" v="60"/>
          <ac:graphicFrameMkLst>
            <pc:docMk/>
            <pc:sldMk cId="0" sldId="257"/>
            <ac:graphicFrameMk id="1772" creationId="{00000000-0000-0000-0000-000000000000}"/>
          </ac:graphicFrameMkLst>
        </pc:graphicFrameChg>
      </pc:sldChg>
      <pc:sldChg chg="modSp">
        <pc:chgData name="Jacquelyn Rico" userId="S::jacquelyn_rico@gcccd.edu::95b537d4-04a0-4274-be4c-de67e5594492" providerId="AD" clId="Web-{BC9C5D17-D4F8-FD11-FC71-5D45BA09A746}" dt="2024-01-24T16:17:29.237" v="6" actId="20577"/>
        <pc:sldMkLst>
          <pc:docMk/>
          <pc:sldMk cId="2821749807" sldId="268"/>
        </pc:sldMkLst>
        <pc:spChg chg="mod">
          <ac:chgData name="Jacquelyn Rico" userId="S::jacquelyn_rico@gcccd.edu::95b537d4-04a0-4274-be4c-de67e5594492" providerId="AD" clId="Web-{BC9C5D17-D4F8-FD11-FC71-5D45BA09A746}" dt="2024-01-24T16:17:29.237" v="6" actId="20577"/>
          <ac:spMkLst>
            <pc:docMk/>
            <pc:sldMk cId="2821749807" sldId="268"/>
            <ac:spMk id="4" creationId="{E6EB0B23-0BA4-7FA1-016E-E708E69496DC}"/>
          </ac:spMkLst>
        </pc:spChg>
      </pc:sldChg>
    </pc:docChg>
  </pc:docChgLst>
  <pc:docChgLst>
    <pc:chgData name="Jacquelyn Rico" userId="S::jacquelyn_rico@gcccd.edu::95b537d4-04a0-4274-be4c-de67e5594492" providerId="AD" clId="Web-{FC1161A3-768F-2ACD-E558-5A0DE7CFC976}"/>
    <pc:docChg chg="delSld modSld">
      <pc:chgData name="Jacquelyn Rico" userId="S::jacquelyn_rico@gcccd.edu::95b537d4-04a0-4274-be4c-de67e5594492" providerId="AD" clId="Web-{FC1161A3-768F-2ACD-E558-5A0DE7CFC976}" dt="2023-10-18T18:40:44.035" v="1333"/>
      <pc:docMkLst>
        <pc:docMk/>
      </pc:docMkLst>
      <pc:sldChg chg="addSp delSp modSp">
        <pc:chgData name="Jacquelyn Rico" userId="S::jacquelyn_rico@gcccd.edu::95b537d4-04a0-4274-be4c-de67e5594492" providerId="AD" clId="Web-{FC1161A3-768F-2ACD-E558-5A0DE7CFC976}" dt="2023-10-18T18:40:18.611" v="1332" actId="1076"/>
        <pc:sldMkLst>
          <pc:docMk/>
          <pc:sldMk cId="0" sldId="256"/>
        </pc:sldMkLst>
        <pc:spChg chg="mod">
          <ac:chgData name="Jacquelyn Rico" userId="S::jacquelyn_rico@gcccd.edu::95b537d4-04a0-4274-be4c-de67e5594492" providerId="AD" clId="Web-{FC1161A3-768F-2ACD-E558-5A0DE7CFC976}" dt="2023-10-18T18:31:57.061" v="1285" actId="1076"/>
          <ac:spMkLst>
            <pc:docMk/>
            <pc:sldMk cId="0" sldId="256"/>
            <ac:spMk id="1689" creationId="{00000000-0000-0000-0000-000000000000}"/>
          </ac:spMkLst>
        </pc:spChg>
        <pc:spChg chg="mod">
          <ac:chgData name="Jacquelyn Rico" userId="S::jacquelyn_rico@gcccd.edu::95b537d4-04a0-4274-be4c-de67e5594492" providerId="AD" clId="Web-{FC1161A3-768F-2ACD-E558-5A0DE7CFC976}" dt="2023-10-18T18:18:48.256" v="40" actId="14100"/>
          <ac:spMkLst>
            <pc:docMk/>
            <pc:sldMk cId="0" sldId="256"/>
            <ac:spMk id="1690" creationId="{00000000-0000-0000-0000-000000000000}"/>
          </ac:spMkLst>
        </pc:spChg>
        <pc:spChg chg="del">
          <ac:chgData name="Jacquelyn Rico" userId="S::jacquelyn_rico@gcccd.edu::95b537d4-04a0-4274-be4c-de67e5594492" providerId="AD" clId="Web-{FC1161A3-768F-2ACD-E558-5A0DE7CFC976}" dt="2023-10-18T18:39:53.031" v="1327"/>
          <ac:spMkLst>
            <pc:docMk/>
            <pc:sldMk cId="0" sldId="256"/>
            <ac:spMk id="1765" creationId="{00000000-0000-0000-0000-000000000000}"/>
          </ac:spMkLst>
        </pc:spChg>
        <pc:spChg chg="del">
          <ac:chgData name="Jacquelyn Rico" userId="S::jacquelyn_rico@gcccd.edu::95b537d4-04a0-4274-be4c-de67e5594492" providerId="AD" clId="Web-{FC1161A3-768F-2ACD-E558-5A0DE7CFC976}" dt="2023-10-18T18:40:00.641" v="1328"/>
          <ac:spMkLst>
            <pc:docMk/>
            <pc:sldMk cId="0" sldId="256"/>
            <ac:spMk id="1766" creationId="{00000000-0000-0000-0000-000000000000}"/>
          </ac:spMkLst>
        </pc:spChg>
        <pc:grpChg chg="mod">
          <ac:chgData name="Jacquelyn Rico" userId="S::jacquelyn_rico@gcccd.edu::95b537d4-04a0-4274-be4c-de67e5594492" providerId="AD" clId="Web-{FC1161A3-768F-2ACD-E558-5A0DE7CFC976}" dt="2023-10-18T18:31:46.575" v="1283" actId="1076"/>
          <ac:grpSpMkLst>
            <pc:docMk/>
            <pc:sldMk cId="0" sldId="256"/>
            <ac:grpSpMk id="1704" creationId="{00000000-0000-0000-0000-000000000000}"/>
          </ac:grpSpMkLst>
        </pc:grpChg>
        <pc:picChg chg="add del mod">
          <ac:chgData name="Jacquelyn Rico" userId="S::jacquelyn_rico@gcccd.edu::95b537d4-04a0-4274-be4c-de67e5594492" providerId="AD" clId="Web-{FC1161A3-768F-2ACD-E558-5A0DE7CFC976}" dt="2023-10-18T18:37:24.880" v="1294"/>
          <ac:picMkLst>
            <pc:docMk/>
            <pc:sldMk cId="0" sldId="256"/>
            <ac:picMk id="2" creationId="{6A3937F6-B3DC-0776-B7D6-63A7489CCE34}"/>
          </ac:picMkLst>
        </pc:picChg>
        <pc:picChg chg="add del mod">
          <ac:chgData name="Jacquelyn Rico" userId="S::jacquelyn_rico@gcccd.edu::95b537d4-04a0-4274-be4c-de67e5594492" providerId="AD" clId="Web-{FC1161A3-768F-2ACD-E558-5A0DE7CFC976}" dt="2023-10-18T18:37:57.507" v="1301"/>
          <ac:picMkLst>
            <pc:docMk/>
            <pc:sldMk cId="0" sldId="256"/>
            <ac:picMk id="3" creationId="{916673D6-7782-8881-9136-F57D10C596CB}"/>
          </ac:picMkLst>
        </pc:picChg>
        <pc:picChg chg="add mod">
          <ac:chgData name="Jacquelyn Rico" userId="S::jacquelyn_rico@gcccd.edu::95b537d4-04a0-4274-be4c-de67e5594492" providerId="AD" clId="Web-{FC1161A3-768F-2ACD-E558-5A0DE7CFC976}" dt="2023-10-18T18:40:18.611" v="1332" actId="1076"/>
          <ac:picMkLst>
            <pc:docMk/>
            <pc:sldMk cId="0" sldId="256"/>
            <ac:picMk id="4" creationId="{299DD7F1-0E9B-C22B-F1C9-2FFF7EC1433A}"/>
          </ac:picMkLst>
        </pc:picChg>
        <pc:cxnChg chg="mod">
          <ac:chgData name="Jacquelyn Rico" userId="S::jacquelyn_rico@gcccd.edu::95b537d4-04a0-4274-be4c-de67e5594492" providerId="AD" clId="Web-{FC1161A3-768F-2ACD-E558-5A0DE7CFC976}" dt="2023-10-18T18:17:40.454" v="31" actId="1076"/>
          <ac:cxnSpMkLst>
            <pc:docMk/>
            <pc:sldMk cId="0" sldId="256"/>
            <ac:cxnSpMk id="1764" creationId="{00000000-0000-0000-0000-000000000000}"/>
          </ac:cxnSpMkLst>
        </pc:cxnChg>
      </pc:sldChg>
      <pc:sldChg chg="delSp modSp">
        <pc:chgData name="Jacquelyn Rico" userId="S::jacquelyn_rico@gcccd.edu::95b537d4-04a0-4274-be4c-de67e5594492" providerId="AD" clId="Web-{FC1161A3-768F-2ACD-E558-5A0DE7CFC976}" dt="2023-10-18T18:38:23.431" v="1302" actId="20577"/>
        <pc:sldMkLst>
          <pc:docMk/>
          <pc:sldMk cId="0" sldId="257"/>
        </pc:sldMkLst>
        <pc:spChg chg="mod">
          <ac:chgData name="Jacquelyn Rico" userId="S::jacquelyn_rico@gcccd.edu::95b537d4-04a0-4274-be4c-de67e5594492" providerId="AD" clId="Web-{FC1161A3-768F-2ACD-E558-5A0DE7CFC976}" dt="2023-10-18T18:38:23.431" v="1302" actId="20577"/>
          <ac:spMkLst>
            <pc:docMk/>
            <pc:sldMk cId="0" sldId="257"/>
            <ac:spMk id="1771" creationId="{00000000-0000-0000-0000-000000000000}"/>
          </ac:spMkLst>
        </pc:spChg>
        <pc:spChg chg="mod">
          <ac:chgData name="Jacquelyn Rico" userId="S::jacquelyn_rico@gcccd.edu::95b537d4-04a0-4274-be4c-de67e5594492" providerId="AD" clId="Web-{FC1161A3-768F-2ACD-E558-5A0DE7CFC976}" dt="2023-10-18T18:31:10.260" v="1280" actId="20577"/>
          <ac:spMkLst>
            <pc:docMk/>
            <pc:sldMk cId="0" sldId="257"/>
            <ac:spMk id="1773" creationId="{00000000-0000-0000-0000-000000000000}"/>
          </ac:spMkLst>
        </pc:spChg>
        <pc:spChg chg="del mod">
          <ac:chgData name="Jacquelyn Rico" userId="S::jacquelyn_rico@gcccd.edu::95b537d4-04a0-4274-be4c-de67e5594492" providerId="AD" clId="Web-{FC1161A3-768F-2ACD-E558-5A0DE7CFC976}" dt="2023-10-18T18:23:15.665" v="555"/>
          <ac:spMkLst>
            <pc:docMk/>
            <pc:sldMk cId="0" sldId="257"/>
            <ac:spMk id="1774" creationId="{00000000-0000-0000-0000-000000000000}"/>
          </ac:spMkLst>
        </pc:spChg>
        <pc:spChg chg="del mod">
          <ac:chgData name="Jacquelyn Rico" userId="S::jacquelyn_rico@gcccd.edu::95b537d4-04a0-4274-be4c-de67e5594492" providerId="AD" clId="Web-{FC1161A3-768F-2ACD-E558-5A0DE7CFC976}" dt="2023-10-18T18:23:12.759" v="554"/>
          <ac:spMkLst>
            <pc:docMk/>
            <pc:sldMk cId="0" sldId="257"/>
            <ac:spMk id="1775" creationId="{00000000-0000-0000-0000-000000000000}"/>
          </ac:spMkLst>
        </pc:spChg>
        <pc:graphicFrameChg chg="mod modGraphic">
          <ac:chgData name="Jacquelyn Rico" userId="S::jacquelyn_rico@gcccd.edu::95b537d4-04a0-4274-be4c-de67e5594492" providerId="AD" clId="Web-{FC1161A3-768F-2ACD-E558-5A0DE7CFC976}" dt="2023-10-18T18:29:56.662" v="1233"/>
          <ac:graphicFrameMkLst>
            <pc:docMk/>
            <pc:sldMk cId="0" sldId="257"/>
            <ac:graphicFrameMk id="1772" creationId="{00000000-0000-0000-0000-000000000000}"/>
          </ac:graphicFrameMkLst>
        </pc:graphicFrameChg>
      </pc:sldChg>
      <pc:sldChg chg="del">
        <pc:chgData name="Jacquelyn Rico" userId="S::jacquelyn_rico@gcccd.edu::95b537d4-04a0-4274-be4c-de67e5594492" providerId="AD" clId="Web-{FC1161A3-768F-2ACD-E558-5A0DE7CFC976}" dt="2023-10-18T18:38:36.776" v="1303"/>
        <pc:sldMkLst>
          <pc:docMk/>
          <pc:sldMk cId="0" sldId="258"/>
        </pc:sldMkLst>
      </pc:sldChg>
      <pc:sldChg chg="addSp delSp modSp">
        <pc:chgData name="Jacquelyn Rico" userId="S::jacquelyn_rico@gcccd.edu::95b537d4-04a0-4274-be4c-de67e5594492" providerId="AD" clId="Web-{FC1161A3-768F-2ACD-E558-5A0DE7CFC976}" dt="2023-10-18T18:39:32.155" v="1326" actId="1076"/>
        <pc:sldMkLst>
          <pc:docMk/>
          <pc:sldMk cId="0" sldId="259"/>
        </pc:sldMkLst>
        <pc:spChg chg="mod">
          <ac:chgData name="Jacquelyn Rico" userId="S::jacquelyn_rico@gcccd.edu::95b537d4-04a0-4274-be4c-de67e5594492" providerId="AD" clId="Web-{FC1161A3-768F-2ACD-E558-5A0DE7CFC976}" dt="2023-10-18T18:38:56.902" v="1318" actId="20577"/>
          <ac:spMkLst>
            <pc:docMk/>
            <pc:sldMk cId="0" sldId="259"/>
            <ac:spMk id="1815" creationId="{00000000-0000-0000-0000-000000000000}"/>
          </ac:spMkLst>
        </pc:spChg>
        <pc:spChg chg="del mod">
          <ac:chgData name="Jacquelyn Rico" userId="S::jacquelyn_rico@gcccd.edu::95b537d4-04a0-4274-be4c-de67e5594492" providerId="AD" clId="Web-{FC1161A3-768F-2ACD-E558-5A0DE7CFC976}" dt="2023-10-18T18:39:00.277" v="1320"/>
          <ac:spMkLst>
            <pc:docMk/>
            <pc:sldMk cId="0" sldId="259"/>
            <ac:spMk id="1822" creationId="{00000000-0000-0000-0000-000000000000}"/>
          </ac:spMkLst>
        </pc:spChg>
        <pc:picChg chg="add mod">
          <ac:chgData name="Jacquelyn Rico" userId="S::jacquelyn_rico@gcccd.edu::95b537d4-04a0-4274-be4c-de67e5594492" providerId="AD" clId="Web-{FC1161A3-768F-2ACD-E558-5A0DE7CFC976}" dt="2023-10-18T18:39:32.155" v="1326" actId="1076"/>
          <ac:picMkLst>
            <pc:docMk/>
            <pc:sldMk cId="0" sldId="259"/>
            <ac:picMk id="2" creationId="{C89EA8D1-21D4-BF43-28F8-273D9DBB99B4}"/>
          </ac:picMkLst>
        </pc:picChg>
      </pc:sldChg>
      <pc:sldChg chg="del">
        <pc:chgData name="Jacquelyn Rico" userId="S::jacquelyn_rico@gcccd.edu::95b537d4-04a0-4274-be4c-de67e5594492" providerId="AD" clId="Web-{FC1161A3-768F-2ACD-E558-5A0DE7CFC976}" dt="2023-10-18T18:40:44.035" v="1333"/>
        <pc:sldMkLst>
          <pc:docMk/>
          <pc:sldMk cId="0" sldId="260"/>
        </pc:sldMkLst>
      </pc:sldChg>
    </pc:docChg>
  </pc:docChgLst>
  <pc:docChgLst>
    <pc:chgData name="Jacquelyn Rico" userId="S::jacquelyn_rico@gcccd.edu::95b537d4-04a0-4274-be4c-de67e5594492" providerId="AD" clId="Web-{34C1A239-0179-455D-3AD6-19E591A9E67E}"/>
    <pc:docChg chg="modSld">
      <pc:chgData name="Jacquelyn Rico" userId="S::jacquelyn_rico@gcccd.edu::95b537d4-04a0-4274-be4c-de67e5594492" providerId="AD" clId="Web-{34C1A239-0179-455D-3AD6-19E591A9E67E}" dt="2024-01-17T20:58:39.176" v="4" actId="20577"/>
      <pc:docMkLst>
        <pc:docMk/>
      </pc:docMkLst>
      <pc:sldChg chg="modSp">
        <pc:chgData name="Jacquelyn Rico" userId="S::jacquelyn_rico@gcccd.edu::95b537d4-04a0-4274-be4c-de67e5594492" providerId="AD" clId="Web-{34C1A239-0179-455D-3AD6-19E591A9E67E}" dt="2024-01-17T20:58:39.176" v="4" actId="20577"/>
        <pc:sldMkLst>
          <pc:docMk/>
          <pc:sldMk cId="0" sldId="261"/>
        </pc:sldMkLst>
        <pc:spChg chg="mod">
          <ac:chgData name="Jacquelyn Rico" userId="S::jacquelyn_rico@gcccd.edu::95b537d4-04a0-4274-be4c-de67e5594492" providerId="AD" clId="Web-{34C1A239-0179-455D-3AD6-19E591A9E67E}" dt="2024-01-17T20:58:39.176" v="4" actId="20577"/>
          <ac:spMkLst>
            <pc:docMk/>
            <pc:sldMk cId="0" sldId="261"/>
            <ac:spMk id="1970" creationId="{00000000-0000-0000-0000-000000000000}"/>
          </ac:spMkLst>
        </pc:spChg>
      </pc:sldChg>
    </pc:docChg>
  </pc:docChgLst>
  <pc:docChgLst>
    <pc:chgData name="Jacquelyn Rico" userId="S::jacquelyn_rico@gcccd.edu::95b537d4-04a0-4274-be4c-de67e5594492" providerId="AD" clId="Web-{C1056D02-5102-3DB8-20C7-A7C7F045CB4B}"/>
    <pc:docChg chg="addSld modSld sldOrd">
      <pc:chgData name="Jacquelyn Rico" userId="S::jacquelyn_rico@gcccd.edu::95b537d4-04a0-4274-be4c-de67e5594492" providerId="AD" clId="Web-{C1056D02-5102-3DB8-20C7-A7C7F045CB4B}" dt="2023-11-08T17:51:39.099" v="113" actId="1076"/>
      <pc:docMkLst>
        <pc:docMk/>
      </pc:docMkLst>
      <pc:sldChg chg="modSp">
        <pc:chgData name="Jacquelyn Rico" userId="S::jacquelyn_rico@gcccd.edu::95b537d4-04a0-4274-be4c-de67e5594492" providerId="AD" clId="Web-{C1056D02-5102-3DB8-20C7-A7C7F045CB4B}" dt="2023-11-08T17:35:54.426" v="74" actId="20577"/>
        <pc:sldMkLst>
          <pc:docMk/>
          <pc:sldMk cId="0" sldId="264"/>
        </pc:sldMkLst>
        <pc:spChg chg="mod">
          <ac:chgData name="Jacquelyn Rico" userId="S::jacquelyn_rico@gcccd.edu::95b537d4-04a0-4274-be4c-de67e5594492" providerId="AD" clId="Web-{C1056D02-5102-3DB8-20C7-A7C7F045CB4B}" dt="2023-11-08T17:35:48.644" v="73" actId="20577"/>
          <ac:spMkLst>
            <pc:docMk/>
            <pc:sldMk cId="0" sldId="264"/>
            <ac:spMk id="2135" creationId="{00000000-0000-0000-0000-000000000000}"/>
          </ac:spMkLst>
        </pc:spChg>
        <pc:spChg chg="mod">
          <ac:chgData name="Jacquelyn Rico" userId="S::jacquelyn_rico@gcccd.edu::95b537d4-04a0-4274-be4c-de67e5594492" providerId="AD" clId="Web-{C1056D02-5102-3DB8-20C7-A7C7F045CB4B}" dt="2023-11-08T17:35:54.426" v="74" actId="20577"/>
          <ac:spMkLst>
            <pc:docMk/>
            <pc:sldMk cId="0" sldId="264"/>
            <ac:spMk id="2136" creationId="{00000000-0000-0000-0000-000000000000}"/>
          </ac:spMkLst>
        </pc:spChg>
        <pc:spChg chg="mod">
          <ac:chgData name="Jacquelyn Rico" userId="S::jacquelyn_rico@gcccd.edu::95b537d4-04a0-4274-be4c-de67e5594492" providerId="AD" clId="Web-{C1056D02-5102-3DB8-20C7-A7C7F045CB4B}" dt="2023-11-08T17:35:40.628" v="72" actId="20577"/>
          <ac:spMkLst>
            <pc:docMk/>
            <pc:sldMk cId="0" sldId="264"/>
            <ac:spMk id="2138" creationId="{00000000-0000-0000-0000-000000000000}"/>
          </ac:spMkLst>
        </pc:spChg>
      </pc:sldChg>
      <pc:sldChg chg="addSp modSp ord">
        <pc:chgData name="Jacquelyn Rico" userId="S::jacquelyn_rico@gcccd.edu::95b537d4-04a0-4274-be4c-de67e5594492" providerId="AD" clId="Web-{C1056D02-5102-3DB8-20C7-A7C7F045CB4B}" dt="2023-11-08T17:48:26.633" v="83" actId="1076"/>
        <pc:sldMkLst>
          <pc:docMk/>
          <pc:sldMk cId="1532163965" sldId="267"/>
        </pc:sldMkLst>
        <pc:spChg chg="mod">
          <ac:chgData name="Jacquelyn Rico" userId="S::jacquelyn_rico@gcccd.edu::95b537d4-04a0-4274-be4c-de67e5594492" providerId="AD" clId="Web-{C1056D02-5102-3DB8-20C7-A7C7F045CB4B}" dt="2023-11-08T17:34:31.342" v="66" actId="20577"/>
          <ac:spMkLst>
            <pc:docMk/>
            <pc:sldMk cId="1532163965" sldId="267"/>
            <ac:spMk id="8" creationId="{AD800E29-2BDF-62E4-007A-4BB2FC817DF4}"/>
          </ac:spMkLst>
        </pc:spChg>
        <pc:spChg chg="mod">
          <ac:chgData name="Jacquelyn Rico" userId="S::jacquelyn_rico@gcccd.edu::95b537d4-04a0-4274-be4c-de67e5594492" providerId="AD" clId="Web-{C1056D02-5102-3DB8-20C7-A7C7F045CB4B}" dt="2023-11-08T17:47:54.662" v="75" actId="14100"/>
          <ac:spMkLst>
            <pc:docMk/>
            <pc:sldMk cId="1532163965" sldId="267"/>
            <ac:spMk id="14" creationId="{C93BFA57-4841-42AF-8AEF-FFE084FF257B}"/>
          </ac:spMkLst>
        </pc:spChg>
        <pc:picChg chg="add mod">
          <ac:chgData name="Jacquelyn Rico" userId="S::jacquelyn_rico@gcccd.edu::95b537d4-04a0-4274-be4c-de67e5594492" providerId="AD" clId="Web-{C1056D02-5102-3DB8-20C7-A7C7F045CB4B}" dt="2023-11-08T17:48:16.398" v="81" actId="1076"/>
          <ac:picMkLst>
            <pc:docMk/>
            <pc:sldMk cId="1532163965" sldId="267"/>
            <ac:picMk id="2" creationId="{F93949D5-FA27-AA92-5321-417BD7841231}"/>
          </ac:picMkLst>
        </pc:picChg>
        <pc:picChg chg="add mod">
          <ac:chgData name="Jacquelyn Rico" userId="S::jacquelyn_rico@gcccd.edu::95b537d4-04a0-4274-be4c-de67e5594492" providerId="AD" clId="Web-{C1056D02-5102-3DB8-20C7-A7C7F045CB4B}" dt="2023-11-08T17:48:08.647" v="80" actId="1076"/>
          <ac:picMkLst>
            <pc:docMk/>
            <pc:sldMk cId="1532163965" sldId="267"/>
            <ac:picMk id="3" creationId="{0A870A8E-B189-63E1-8747-720168E0890C}"/>
          </ac:picMkLst>
        </pc:picChg>
        <pc:picChg chg="mod">
          <ac:chgData name="Jacquelyn Rico" userId="S::jacquelyn_rico@gcccd.edu::95b537d4-04a0-4274-be4c-de67e5594492" providerId="AD" clId="Web-{C1056D02-5102-3DB8-20C7-A7C7F045CB4B}" dt="2023-11-08T17:48:26.633" v="83" actId="1076"/>
          <ac:picMkLst>
            <pc:docMk/>
            <pc:sldMk cId="1532163965" sldId="267"/>
            <ac:picMk id="15" creationId="{DA76B1A3-711A-D464-0FDE-C044C551702B}"/>
          </ac:picMkLst>
        </pc:picChg>
      </pc:sldChg>
      <pc:sldChg chg="delSp modSp new">
        <pc:chgData name="Jacquelyn Rico" userId="S::jacquelyn_rico@gcccd.edu::95b537d4-04a0-4274-be4c-de67e5594492" providerId="AD" clId="Web-{C1056D02-5102-3DB8-20C7-A7C7F045CB4B}" dt="2023-11-08T17:51:39.099" v="113" actId="1076"/>
        <pc:sldMkLst>
          <pc:docMk/>
          <pc:sldMk cId="2821749807" sldId="268"/>
        </pc:sldMkLst>
        <pc:spChg chg="del">
          <ac:chgData name="Jacquelyn Rico" userId="S::jacquelyn_rico@gcccd.edu::95b537d4-04a0-4274-be4c-de67e5594492" providerId="AD" clId="Web-{C1056D02-5102-3DB8-20C7-A7C7F045CB4B}" dt="2023-11-08T17:50:41.220" v="102"/>
          <ac:spMkLst>
            <pc:docMk/>
            <pc:sldMk cId="2821749807" sldId="268"/>
            <ac:spMk id="2" creationId="{035C5164-8689-D146-1943-D9EE06A81290}"/>
          </ac:spMkLst>
        </pc:spChg>
        <pc:spChg chg="del">
          <ac:chgData name="Jacquelyn Rico" userId="S::jacquelyn_rico@gcccd.edu::95b537d4-04a0-4274-be4c-de67e5594492" providerId="AD" clId="Web-{C1056D02-5102-3DB8-20C7-A7C7F045CB4B}" dt="2023-11-08T17:50:44.049" v="103"/>
          <ac:spMkLst>
            <pc:docMk/>
            <pc:sldMk cId="2821749807" sldId="268"/>
            <ac:spMk id="3" creationId="{82062293-D9A7-0683-5E85-E88F0EA39588}"/>
          </ac:spMkLst>
        </pc:spChg>
        <pc:spChg chg="mod">
          <ac:chgData name="Jacquelyn Rico" userId="S::jacquelyn_rico@gcccd.edu::95b537d4-04a0-4274-be4c-de67e5594492" providerId="AD" clId="Web-{C1056D02-5102-3DB8-20C7-A7C7F045CB4B}" dt="2023-11-08T17:51:39.099" v="113" actId="1076"/>
          <ac:spMkLst>
            <pc:docMk/>
            <pc:sldMk cId="2821749807" sldId="268"/>
            <ac:spMk id="4" creationId="{E6EB0B23-0BA4-7FA1-016E-E708E69496DC}"/>
          </ac:spMkLst>
        </pc:spChg>
        <pc:spChg chg="del mod">
          <ac:chgData name="Jacquelyn Rico" userId="S::jacquelyn_rico@gcccd.edu::95b537d4-04a0-4274-be4c-de67e5594492" providerId="AD" clId="Web-{C1056D02-5102-3DB8-20C7-A7C7F045CB4B}" dt="2023-11-08T17:51:14.707" v="110"/>
          <ac:spMkLst>
            <pc:docMk/>
            <pc:sldMk cId="2821749807" sldId="268"/>
            <ac:spMk id="5" creationId="{B6063AB5-B37B-7C5B-D371-B91D343BF51B}"/>
          </ac:spMkLst>
        </pc:spChg>
        <pc:spChg chg="del">
          <ac:chgData name="Jacquelyn Rico" userId="S::jacquelyn_rico@gcccd.edu::95b537d4-04a0-4274-be4c-de67e5594492" providerId="AD" clId="Web-{C1056D02-5102-3DB8-20C7-A7C7F045CB4B}" dt="2023-11-08T17:50:50.362" v="105"/>
          <ac:spMkLst>
            <pc:docMk/>
            <pc:sldMk cId="2821749807" sldId="268"/>
            <ac:spMk id="6" creationId="{1EBFE857-68F7-90EF-1A73-F7608EF29048}"/>
          </ac:spMkLst>
        </pc:spChg>
        <pc:spChg chg="del">
          <ac:chgData name="Jacquelyn Rico" userId="S::jacquelyn_rico@gcccd.edu::95b537d4-04a0-4274-be4c-de67e5594492" providerId="AD" clId="Web-{C1056D02-5102-3DB8-20C7-A7C7F045CB4B}" dt="2023-11-08T17:50:48.111" v="104"/>
          <ac:spMkLst>
            <pc:docMk/>
            <pc:sldMk cId="2821749807" sldId="268"/>
            <ac:spMk id="7" creationId="{CB2CAE66-E92F-85BD-5A2A-C0C0E56479C0}"/>
          </ac:spMkLst>
        </pc:spChg>
        <pc:spChg chg="del">
          <ac:chgData name="Jacquelyn Rico" userId="S::jacquelyn_rico@gcccd.edu::95b537d4-04a0-4274-be4c-de67e5594492" providerId="AD" clId="Web-{C1056D02-5102-3DB8-20C7-A7C7F045CB4B}" dt="2023-11-08T17:50:56.159" v="106"/>
          <ac:spMkLst>
            <pc:docMk/>
            <pc:sldMk cId="2821749807" sldId="268"/>
            <ac:spMk id="8" creationId="{506A613E-0991-C170-784E-FB79CC2DABE4}"/>
          </ac:spMkLst>
        </pc:spChg>
        <pc:spChg chg="del">
          <ac:chgData name="Jacquelyn Rico" userId="S::jacquelyn_rico@gcccd.edu::95b537d4-04a0-4274-be4c-de67e5594492" providerId="AD" clId="Web-{C1056D02-5102-3DB8-20C7-A7C7F045CB4B}" dt="2023-11-08T17:51:05.206" v="107"/>
          <ac:spMkLst>
            <pc:docMk/>
            <pc:sldMk cId="2821749807" sldId="268"/>
            <ac:spMk id="9" creationId="{0BF99119-9578-BA3A-1729-B9C9B4F683E8}"/>
          </ac:spMkLst>
        </pc:spChg>
        <pc:spChg chg="mod">
          <ac:chgData name="Jacquelyn Rico" userId="S::jacquelyn_rico@gcccd.edu::95b537d4-04a0-4274-be4c-de67e5594492" providerId="AD" clId="Web-{C1056D02-5102-3DB8-20C7-A7C7F045CB4B}" dt="2023-11-08T17:50:38.158" v="101" actId="20577"/>
          <ac:spMkLst>
            <pc:docMk/>
            <pc:sldMk cId="2821749807" sldId="268"/>
            <ac:spMk id="10" creationId="{555C8A24-CA40-412C-17A2-B1E33D43B75B}"/>
          </ac:spMkLst>
        </pc:spChg>
      </pc:sldChg>
    </pc:docChg>
  </pc:docChgLst>
  <pc:docChgLst>
    <pc:chgData name="Jacquelyn Rico" userId="S::jacquelyn_rico@gcccd.edu::95b537d4-04a0-4274-be4c-de67e5594492" providerId="AD" clId="Web-{4C200BCE-AA0C-FF68-C21A-76316977694B}"/>
    <pc:docChg chg="modSld">
      <pc:chgData name="Jacquelyn Rico" userId="S::jacquelyn_rico@gcccd.edu::95b537d4-04a0-4274-be4c-de67e5594492" providerId="AD" clId="Web-{4C200BCE-AA0C-FF68-C21A-76316977694B}" dt="2023-11-07T22:31:21.182" v="97" actId="20577"/>
      <pc:docMkLst>
        <pc:docMk/>
      </pc:docMkLst>
      <pc:sldChg chg="modSp">
        <pc:chgData name="Jacquelyn Rico" userId="S::jacquelyn_rico@gcccd.edu::95b537d4-04a0-4274-be4c-de67e5594492" providerId="AD" clId="Web-{4C200BCE-AA0C-FF68-C21A-76316977694B}" dt="2023-11-07T22:31:21.182" v="97" actId="20577"/>
        <pc:sldMkLst>
          <pc:docMk/>
          <pc:sldMk cId="1532163965" sldId="267"/>
        </pc:sldMkLst>
        <pc:spChg chg="mod">
          <ac:chgData name="Jacquelyn Rico" userId="S::jacquelyn_rico@gcccd.edu::95b537d4-04a0-4274-be4c-de67e5594492" providerId="AD" clId="Web-{4C200BCE-AA0C-FF68-C21A-76316977694B}" dt="2023-11-07T22:31:21.182" v="97" actId="20577"/>
          <ac:spMkLst>
            <pc:docMk/>
            <pc:sldMk cId="1532163965" sldId="267"/>
            <ac:spMk id="14" creationId="{C93BFA57-4841-42AF-8AEF-FFE084FF257B}"/>
          </ac:spMkLst>
        </pc:spChg>
        <pc:picChg chg="mod">
          <ac:chgData name="Jacquelyn Rico" userId="S::jacquelyn_rico@gcccd.edu::95b537d4-04a0-4274-be4c-de67e5594492" providerId="AD" clId="Web-{4C200BCE-AA0C-FF68-C21A-76316977694B}" dt="2023-11-07T22:21:44.651" v="14" actId="1076"/>
          <ac:picMkLst>
            <pc:docMk/>
            <pc:sldMk cId="1532163965" sldId="267"/>
            <ac:picMk id="15" creationId="{DA76B1A3-711A-D464-0FDE-C044C551702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3"/>
        <p:cNvGrpSpPr/>
        <p:nvPr/>
      </p:nvGrpSpPr>
      <p:grpSpPr>
        <a:xfrm>
          <a:off x="0" y="0"/>
          <a:ext cx="0" cy="0"/>
          <a:chOff x="0" y="0"/>
          <a:chExt cx="0" cy="0"/>
        </a:xfrm>
      </p:grpSpPr>
      <p:sp>
        <p:nvSpPr>
          <p:cNvPr id="1684" name="Google Shape;1684;g2089491954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5" name="Google Shape;1685;g2089491954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7"/>
        <p:cNvGrpSpPr/>
        <p:nvPr/>
      </p:nvGrpSpPr>
      <p:grpSpPr>
        <a:xfrm>
          <a:off x="0" y="0"/>
          <a:ext cx="0" cy="0"/>
          <a:chOff x="0" y="0"/>
          <a:chExt cx="0" cy="0"/>
        </a:xfrm>
      </p:grpSpPr>
      <p:sp>
        <p:nvSpPr>
          <p:cNvPr id="1768" name="Google Shape;1768;g218b304e94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9" name="Google Shape;1769;g218b304e94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8"/>
        <p:cNvGrpSpPr/>
        <p:nvPr/>
      </p:nvGrpSpPr>
      <p:grpSpPr>
        <a:xfrm>
          <a:off x="0" y="0"/>
          <a:ext cx="0" cy="0"/>
          <a:chOff x="0" y="0"/>
          <a:chExt cx="0" cy="0"/>
        </a:xfrm>
      </p:grpSpPr>
      <p:sp>
        <p:nvSpPr>
          <p:cNvPr id="1809" name="Google Shape;1809;g1df671407c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0" name="Google Shape;1810;g1df671407c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5"/>
        <p:cNvGrpSpPr/>
        <p:nvPr/>
      </p:nvGrpSpPr>
      <p:grpSpPr>
        <a:xfrm>
          <a:off x="0" y="0"/>
          <a:ext cx="0" cy="0"/>
          <a:chOff x="0" y="0"/>
          <a:chExt cx="0" cy="0"/>
        </a:xfrm>
      </p:grpSpPr>
      <p:sp>
        <p:nvSpPr>
          <p:cNvPr id="1966" name="Google Shape;1966;g218b304e94d_0_5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7" name="Google Shape;1967;g218b304e94d_0_5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6"/>
        <p:cNvGrpSpPr/>
        <p:nvPr/>
      </p:nvGrpSpPr>
      <p:grpSpPr>
        <a:xfrm>
          <a:off x="0" y="0"/>
          <a:ext cx="0" cy="0"/>
          <a:chOff x="0" y="0"/>
          <a:chExt cx="0" cy="0"/>
        </a:xfrm>
      </p:grpSpPr>
      <p:sp>
        <p:nvSpPr>
          <p:cNvPr id="2017" name="Google Shape;2017;g218b304e94d_0_7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8" name="Google Shape;2018;g218b304e94d_0_7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8"/>
        <p:cNvGrpSpPr/>
        <p:nvPr/>
      </p:nvGrpSpPr>
      <p:grpSpPr>
        <a:xfrm>
          <a:off x="0" y="0"/>
          <a:ext cx="0" cy="0"/>
          <a:chOff x="0" y="0"/>
          <a:chExt cx="0" cy="0"/>
        </a:xfrm>
      </p:grpSpPr>
      <p:sp>
        <p:nvSpPr>
          <p:cNvPr id="2089" name="Google Shape;2089;g218b304e94d_0_8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0" name="Google Shape;2090;g218b304e94d_0_8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7"/>
        <p:cNvGrpSpPr/>
        <p:nvPr/>
      </p:nvGrpSpPr>
      <p:grpSpPr>
        <a:xfrm>
          <a:off x="0" y="0"/>
          <a:ext cx="0" cy="0"/>
          <a:chOff x="0" y="0"/>
          <a:chExt cx="0" cy="0"/>
        </a:xfrm>
      </p:grpSpPr>
      <p:sp>
        <p:nvSpPr>
          <p:cNvPr id="2128" name="Google Shape;2128;g20894919544_2_128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9" name="Google Shape;2129;g20894919544_2_128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9"/>
        <p:cNvGrpSpPr/>
        <p:nvPr/>
      </p:nvGrpSpPr>
      <p:grpSpPr>
        <a:xfrm>
          <a:off x="0" y="0"/>
          <a:ext cx="0" cy="0"/>
          <a:chOff x="0" y="0"/>
          <a:chExt cx="0" cy="0"/>
        </a:xfrm>
      </p:grpSpPr>
      <p:sp>
        <p:nvSpPr>
          <p:cNvPr id="2160" name="Google Shape;2160;g218b304e94d_0_1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1" name="Google Shape;2161;g218b304e94d_0_1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1"/>
        <p:cNvGrpSpPr/>
        <p:nvPr/>
      </p:nvGrpSpPr>
      <p:grpSpPr>
        <a:xfrm>
          <a:off x="0" y="0"/>
          <a:ext cx="0" cy="0"/>
          <a:chOff x="0" y="0"/>
          <a:chExt cx="0" cy="0"/>
        </a:xfrm>
      </p:grpSpPr>
      <p:sp>
        <p:nvSpPr>
          <p:cNvPr id="2202" name="Google Shape;2202;g218b304e94d_0_10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3" name="Google Shape;2203;g218b304e94d_0_10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s://bit.ly/3A1uf1Q"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7" y="-38100"/>
            <a:ext cx="9144000" cy="5219700"/>
            <a:chOff x="-43" y="-76200"/>
            <a:chExt cx="9144000" cy="5219700"/>
          </a:xfrm>
        </p:grpSpPr>
        <p:cxnSp>
          <p:nvCxnSpPr>
            <p:cNvPr id="10" name="Google Shape;10;p2"/>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 name="Google Shape;11;p2"/>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 name="Google Shape;12;p2"/>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 name="Google Shape;13;p2"/>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 name="Google Shape;14;p2"/>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 name="Google Shape;15;p2"/>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 name="Google Shape;16;p2"/>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7" name="Google Shape;17;p2"/>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8" name="Google Shape;18;p2"/>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9" name="Google Shape;19;p2"/>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0" name="Google Shape;20;p2"/>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1" name="Google Shape;21;p2"/>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2" name="Google Shape;22;p2"/>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3" name="Google Shape;23;p2"/>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4" name="Google Shape;24;p2"/>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5" name="Google Shape;25;p2"/>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6" name="Google Shape;26;p2"/>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7" name="Google Shape;27;p2"/>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8" name="Google Shape;28;p2"/>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9" name="Google Shape;29;p2"/>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0" name="Google Shape;30;p2"/>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1" name="Google Shape;31;p2"/>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2" name="Google Shape;32;p2"/>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3" name="Google Shape;33;p2"/>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4" name="Google Shape;34;p2"/>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5" name="Google Shape;35;p2"/>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6" name="Google Shape;36;p2"/>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7" name="Google Shape;37;p2"/>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8" name="Google Shape;38;p2"/>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9" name="Google Shape;39;p2"/>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0" name="Google Shape;40;p2"/>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1" name="Google Shape;41;p2"/>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2" name="Google Shape;42;p2"/>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3" name="Google Shape;43;p2"/>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4" name="Google Shape;44;p2"/>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5" name="Google Shape;45;p2"/>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6" name="Google Shape;46;p2"/>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7" name="Google Shape;47;p2"/>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8" name="Google Shape;48;p2"/>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9" name="Google Shape;49;p2"/>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0" name="Google Shape;50;p2"/>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1" name="Google Shape;51;p2"/>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2" name="Google Shape;52;p2"/>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3" name="Google Shape;53;p2"/>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4" name="Google Shape;54;p2"/>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5" name="Google Shape;55;p2"/>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56" name="Google Shape;56;p2"/>
          <p:cNvSpPr txBox="1">
            <a:spLocks noGrp="1"/>
          </p:cNvSpPr>
          <p:nvPr>
            <p:ph type="subTitle" idx="1"/>
          </p:nvPr>
        </p:nvSpPr>
        <p:spPr>
          <a:xfrm>
            <a:off x="2465575" y="3299975"/>
            <a:ext cx="3767100" cy="4131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SzPts val="2800"/>
              <a:buNone/>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57" name="Google Shape;57;p2"/>
          <p:cNvSpPr txBox="1">
            <a:spLocks noGrp="1"/>
          </p:cNvSpPr>
          <p:nvPr>
            <p:ph type="ctrTitle"/>
          </p:nvPr>
        </p:nvSpPr>
        <p:spPr>
          <a:xfrm>
            <a:off x="2465575" y="1179263"/>
            <a:ext cx="5965500" cy="1934100"/>
          </a:xfrm>
          <a:prstGeom prst="rect">
            <a:avLst/>
          </a:prstGeom>
        </p:spPr>
        <p:txBody>
          <a:bodyPr spcFirstLastPara="1" wrap="square" lIns="91425" tIns="91425" rIns="91425" bIns="91425" anchor="b" anchorCtr="0">
            <a:noAutofit/>
          </a:bodyPr>
          <a:lstStyle>
            <a:lvl1pPr lvl="0" rtl="0">
              <a:lnSpc>
                <a:spcPct val="115000"/>
              </a:lnSpc>
              <a:spcBef>
                <a:spcPts val="0"/>
              </a:spcBef>
              <a:spcAft>
                <a:spcPts val="0"/>
              </a:spcAft>
              <a:buSzPts val="5200"/>
              <a:buNone/>
              <a:defRPr sz="4500" b="0">
                <a:solidFill>
                  <a:schemeClr val="dk1"/>
                </a:solidFill>
                <a:latin typeface="Jua"/>
                <a:ea typeface="Jua"/>
                <a:cs typeface="Jua"/>
                <a:sym typeface="Jua"/>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16"/>
        <p:cNvGrpSpPr/>
        <p:nvPr/>
      </p:nvGrpSpPr>
      <p:grpSpPr>
        <a:xfrm>
          <a:off x="0" y="0"/>
          <a:ext cx="0" cy="0"/>
          <a:chOff x="0" y="0"/>
          <a:chExt cx="0" cy="0"/>
        </a:xfrm>
      </p:grpSpPr>
      <p:grpSp>
        <p:nvGrpSpPr>
          <p:cNvPr id="417" name="Google Shape;417;p11"/>
          <p:cNvGrpSpPr/>
          <p:nvPr/>
        </p:nvGrpSpPr>
        <p:grpSpPr>
          <a:xfrm>
            <a:off x="7" y="-38100"/>
            <a:ext cx="9144000" cy="5219700"/>
            <a:chOff x="-43" y="-76200"/>
            <a:chExt cx="9144000" cy="5219700"/>
          </a:xfrm>
        </p:grpSpPr>
        <p:cxnSp>
          <p:nvCxnSpPr>
            <p:cNvPr id="418" name="Google Shape;418;p11"/>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19" name="Google Shape;419;p11"/>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20" name="Google Shape;420;p11"/>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21" name="Google Shape;421;p11"/>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22" name="Google Shape;422;p11"/>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23" name="Google Shape;423;p11"/>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24" name="Google Shape;424;p11"/>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25" name="Google Shape;425;p11"/>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26" name="Google Shape;426;p11"/>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27" name="Google Shape;427;p11"/>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28" name="Google Shape;428;p11"/>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29" name="Google Shape;429;p11"/>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30" name="Google Shape;430;p11"/>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31" name="Google Shape;431;p11"/>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32" name="Google Shape;432;p11"/>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33" name="Google Shape;433;p11"/>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34" name="Google Shape;434;p11"/>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35" name="Google Shape;435;p11"/>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36" name="Google Shape;436;p11"/>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37" name="Google Shape;437;p11"/>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38" name="Google Shape;438;p11"/>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39" name="Google Shape;439;p11"/>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40" name="Google Shape;440;p11"/>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41" name="Google Shape;441;p11"/>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42" name="Google Shape;442;p11"/>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43" name="Google Shape;443;p11"/>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44" name="Google Shape;444;p11"/>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45" name="Google Shape;445;p11"/>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46" name="Google Shape;446;p11"/>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47" name="Google Shape;447;p11"/>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48" name="Google Shape;448;p11"/>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49" name="Google Shape;449;p11"/>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50" name="Google Shape;450;p11"/>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51" name="Google Shape;451;p11"/>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52" name="Google Shape;452;p11"/>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53" name="Google Shape;453;p11"/>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54" name="Google Shape;454;p11"/>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55" name="Google Shape;455;p11"/>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56" name="Google Shape;456;p11"/>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57" name="Google Shape;457;p11"/>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58" name="Google Shape;458;p11"/>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59" name="Google Shape;459;p11"/>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60" name="Google Shape;460;p11"/>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61" name="Google Shape;461;p11"/>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62" name="Google Shape;462;p11"/>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63" name="Google Shape;463;p11"/>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464" name="Google Shape;464;p11"/>
          <p:cNvSpPr txBox="1">
            <a:spLocks noGrp="1"/>
          </p:cNvSpPr>
          <p:nvPr>
            <p:ph type="title" hasCustomPrompt="1"/>
          </p:nvPr>
        </p:nvSpPr>
        <p:spPr>
          <a:xfrm>
            <a:off x="715625" y="1458688"/>
            <a:ext cx="5084400" cy="14139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a:spcBef>
                <a:spcPts val="0"/>
              </a:spcBef>
              <a:spcAft>
                <a:spcPts val="0"/>
              </a:spcAft>
              <a:buSzPts val="12000"/>
              <a:buNone/>
              <a:defRPr sz="55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5" name="Google Shape;465;p11"/>
          <p:cNvSpPr txBox="1">
            <a:spLocks noGrp="1"/>
          </p:cNvSpPr>
          <p:nvPr>
            <p:ph type="subTitle" idx="1"/>
          </p:nvPr>
        </p:nvSpPr>
        <p:spPr>
          <a:xfrm>
            <a:off x="715625" y="3218618"/>
            <a:ext cx="5084400" cy="466200"/>
          </a:xfrm>
          <a:prstGeom prst="rect">
            <a:avLst/>
          </a:prstGeom>
          <a:solidFill>
            <a:schemeClr val="lt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a:lnSpc>
                <a:spcPct val="100000"/>
              </a:lnSpc>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466"/>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467"/>
        <p:cNvGrpSpPr/>
        <p:nvPr/>
      </p:nvGrpSpPr>
      <p:grpSpPr>
        <a:xfrm>
          <a:off x="0" y="0"/>
          <a:ext cx="0" cy="0"/>
          <a:chOff x="0" y="0"/>
          <a:chExt cx="0" cy="0"/>
        </a:xfrm>
      </p:grpSpPr>
      <p:grpSp>
        <p:nvGrpSpPr>
          <p:cNvPr id="468" name="Google Shape;468;p13"/>
          <p:cNvGrpSpPr/>
          <p:nvPr/>
        </p:nvGrpSpPr>
        <p:grpSpPr>
          <a:xfrm>
            <a:off x="7" y="-38100"/>
            <a:ext cx="9144000" cy="5219700"/>
            <a:chOff x="-43" y="-76200"/>
            <a:chExt cx="9144000" cy="5219700"/>
          </a:xfrm>
        </p:grpSpPr>
        <p:cxnSp>
          <p:nvCxnSpPr>
            <p:cNvPr id="469" name="Google Shape;469;p13"/>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70" name="Google Shape;470;p13"/>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71" name="Google Shape;471;p13"/>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72" name="Google Shape;472;p13"/>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73" name="Google Shape;473;p13"/>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74" name="Google Shape;474;p13"/>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75" name="Google Shape;475;p13"/>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76" name="Google Shape;476;p13"/>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77" name="Google Shape;477;p13"/>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78" name="Google Shape;478;p13"/>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79" name="Google Shape;479;p13"/>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80" name="Google Shape;480;p13"/>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81" name="Google Shape;481;p13"/>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82" name="Google Shape;482;p13"/>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83" name="Google Shape;483;p13"/>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84" name="Google Shape;484;p13"/>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85" name="Google Shape;485;p13"/>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86" name="Google Shape;486;p13"/>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87" name="Google Shape;487;p13"/>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88" name="Google Shape;488;p13"/>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89" name="Google Shape;489;p13"/>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90" name="Google Shape;490;p13"/>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91" name="Google Shape;491;p13"/>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92" name="Google Shape;492;p13"/>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93" name="Google Shape;493;p13"/>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94" name="Google Shape;494;p13"/>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95" name="Google Shape;495;p13"/>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96" name="Google Shape;496;p13"/>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97" name="Google Shape;497;p13"/>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98" name="Google Shape;498;p13"/>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499" name="Google Shape;499;p13"/>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00" name="Google Shape;500;p13"/>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01" name="Google Shape;501;p13"/>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02" name="Google Shape;502;p13"/>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03" name="Google Shape;503;p13"/>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04" name="Google Shape;504;p13"/>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05" name="Google Shape;505;p13"/>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06" name="Google Shape;506;p13"/>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07" name="Google Shape;507;p13"/>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08" name="Google Shape;508;p13"/>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09" name="Google Shape;509;p13"/>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10" name="Google Shape;510;p13"/>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11" name="Google Shape;511;p13"/>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12" name="Google Shape;512;p13"/>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13" name="Google Shape;513;p13"/>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14" name="Google Shape;514;p13"/>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515" name="Google Shape;515;p13"/>
          <p:cNvSpPr/>
          <p:nvPr/>
        </p:nvSpPr>
        <p:spPr>
          <a:xfrm>
            <a:off x="713250" y="1198475"/>
            <a:ext cx="7717500" cy="3593100"/>
          </a:xfrm>
          <a:prstGeom prst="rect">
            <a:avLst/>
          </a:prstGeom>
          <a:solidFill>
            <a:schemeClr val="l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13"/>
          <p:cNvSpPr txBox="1">
            <a:spLocks noGrp="1"/>
          </p:cNvSpPr>
          <p:nvPr>
            <p:ph type="subTitle" idx="1"/>
          </p:nvPr>
        </p:nvSpPr>
        <p:spPr>
          <a:xfrm>
            <a:off x="1814600" y="1803114"/>
            <a:ext cx="2766900" cy="513900"/>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dk1"/>
              </a:buClr>
              <a:buSzPts val="1400"/>
              <a:buFont typeface="Cabin"/>
              <a:buNone/>
              <a:defRPr/>
            </a:lvl1pPr>
            <a:lvl2pPr lvl="1" rtl="0">
              <a:spcBef>
                <a:spcPts val="0"/>
              </a:spcBef>
              <a:spcAft>
                <a:spcPts val="0"/>
              </a:spcAft>
              <a:buClr>
                <a:schemeClr val="dk1"/>
              </a:buClr>
              <a:buSzPts val="1400"/>
              <a:buFont typeface="Cabin"/>
              <a:buNone/>
              <a:defRPr>
                <a:solidFill>
                  <a:schemeClr val="dk1"/>
                </a:solidFill>
                <a:latin typeface="Cabin"/>
                <a:ea typeface="Cabin"/>
                <a:cs typeface="Cabin"/>
                <a:sym typeface="Cabin"/>
              </a:defRPr>
            </a:lvl2pPr>
            <a:lvl3pPr lvl="2" rtl="0">
              <a:spcBef>
                <a:spcPts val="0"/>
              </a:spcBef>
              <a:spcAft>
                <a:spcPts val="0"/>
              </a:spcAft>
              <a:buClr>
                <a:schemeClr val="dk1"/>
              </a:buClr>
              <a:buSzPts val="1400"/>
              <a:buFont typeface="Cabin"/>
              <a:buNone/>
              <a:defRPr>
                <a:solidFill>
                  <a:schemeClr val="dk1"/>
                </a:solidFill>
                <a:latin typeface="Cabin"/>
                <a:ea typeface="Cabin"/>
                <a:cs typeface="Cabin"/>
                <a:sym typeface="Cabin"/>
              </a:defRPr>
            </a:lvl3pPr>
            <a:lvl4pPr lvl="3" rtl="0">
              <a:spcBef>
                <a:spcPts val="0"/>
              </a:spcBef>
              <a:spcAft>
                <a:spcPts val="0"/>
              </a:spcAft>
              <a:buClr>
                <a:schemeClr val="dk1"/>
              </a:buClr>
              <a:buSzPts val="1400"/>
              <a:buFont typeface="Cabin"/>
              <a:buNone/>
              <a:defRPr>
                <a:solidFill>
                  <a:schemeClr val="dk1"/>
                </a:solidFill>
                <a:latin typeface="Cabin"/>
                <a:ea typeface="Cabin"/>
                <a:cs typeface="Cabin"/>
                <a:sym typeface="Cabin"/>
              </a:defRPr>
            </a:lvl4pPr>
            <a:lvl5pPr lvl="4" rtl="0">
              <a:spcBef>
                <a:spcPts val="0"/>
              </a:spcBef>
              <a:spcAft>
                <a:spcPts val="0"/>
              </a:spcAft>
              <a:buClr>
                <a:schemeClr val="dk1"/>
              </a:buClr>
              <a:buSzPts val="1400"/>
              <a:buFont typeface="Cabin"/>
              <a:buNone/>
              <a:defRPr>
                <a:solidFill>
                  <a:schemeClr val="dk1"/>
                </a:solidFill>
                <a:latin typeface="Cabin"/>
                <a:ea typeface="Cabin"/>
                <a:cs typeface="Cabin"/>
                <a:sym typeface="Cabin"/>
              </a:defRPr>
            </a:lvl5pPr>
            <a:lvl6pPr lvl="5" rtl="0">
              <a:spcBef>
                <a:spcPts val="0"/>
              </a:spcBef>
              <a:spcAft>
                <a:spcPts val="0"/>
              </a:spcAft>
              <a:buClr>
                <a:schemeClr val="dk1"/>
              </a:buClr>
              <a:buSzPts val="1400"/>
              <a:buFont typeface="Cabin"/>
              <a:buNone/>
              <a:defRPr>
                <a:solidFill>
                  <a:schemeClr val="dk1"/>
                </a:solidFill>
                <a:latin typeface="Cabin"/>
                <a:ea typeface="Cabin"/>
                <a:cs typeface="Cabin"/>
                <a:sym typeface="Cabin"/>
              </a:defRPr>
            </a:lvl6pPr>
            <a:lvl7pPr lvl="6" rtl="0">
              <a:spcBef>
                <a:spcPts val="0"/>
              </a:spcBef>
              <a:spcAft>
                <a:spcPts val="0"/>
              </a:spcAft>
              <a:buClr>
                <a:schemeClr val="dk1"/>
              </a:buClr>
              <a:buSzPts val="1400"/>
              <a:buFont typeface="Cabin"/>
              <a:buNone/>
              <a:defRPr>
                <a:solidFill>
                  <a:schemeClr val="dk1"/>
                </a:solidFill>
                <a:latin typeface="Cabin"/>
                <a:ea typeface="Cabin"/>
                <a:cs typeface="Cabin"/>
                <a:sym typeface="Cabin"/>
              </a:defRPr>
            </a:lvl7pPr>
            <a:lvl8pPr lvl="7" rtl="0">
              <a:spcBef>
                <a:spcPts val="0"/>
              </a:spcBef>
              <a:spcAft>
                <a:spcPts val="0"/>
              </a:spcAft>
              <a:buClr>
                <a:schemeClr val="dk1"/>
              </a:buClr>
              <a:buSzPts val="1400"/>
              <a:buFont typeface="Cabin"/>
              <a:buNone/>
              <a:defRPr>
                <a:solidFill>
                  <a:schemeClr val="dk1"/>
                </a:solidFill>
                <a:latin typeface="Cabin"/>
                <a:ea typeface="Cabin"/>
                <a:cs typeface="Cabin"/>
                <a:sym typeface="Cabin"/>
              </a:defRPr>
            </a:lvl8pPr>
            <a:lvl9pPr lvl="8" rtl="0">
              <a:spcBef>
                <a:spcPts val="0"/>
              </a:spcBef>
              <a:spcAft>
                <a:spcPts val="0"/>
              </a:spcAft>
              <a:buClr>
                <a:schemeClr val="dk1"/>
              </a:buClr>
              <a:buSzPts val="1400"/>
              <a:buFont typeface="Cabin"/>
              <a:buNone/>
              <a:defRPr>
                <a:solidFill>
                  <a:schemeClr val="dk1"/>
                </a:solidFill>
                <a:latin typeface="Cabin"/>
                <a:ea typeface="Cabin"/>
                <a:cs typeface="Cabin"/>
                <a:sym typeface="Cabin"/>
              </a:defRPr>
            </a:lvl9pPr>
          </a:lstStyle>
          <a:p>
            <a:endParaRPr/>
          </a:p>
        </p:txBody>
      </p:sp>
      <p:sp>
        <p:nvSpPr>
          <p:cNvPr id="517" name="Google Shape;517;p13"/>
          <p:cNvSpPr txBox="1">
            <a:spLocks noGrp="1"/>
          </p:cNvSpPr>
          <p:nvPr>
            <p:ph type="title" hasCustomPrompt="1"/>
          </p:nvPr>
        </p:nvSpPr>
        <p:spPr>
          <a:xfrm>
            <a:off x="916400" y="1447219"/>
            <a:ext cx="898200" cy="810900"/>
          </a:xfrm>
          <a:prstGeom prst="rect">
            <a:avLst/>
          </a:prstGeom>
          <a:solidFill>
            <a:schemeClr val="accent1"/>
          </a:solidFill>
          <a:ln>
            <a:noFill/>
          </a:ln>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Clr>
                <a:schemeClr val="accent6"/>
              </a:buClr>
              <a:buSzPts val="2000"/>
              <a:buFont typeface="Poppins"/>
              <a:buNone/>
              <a:defRPr/>
            </a:lvl1pPr>
            <a:lvl2pPr lvl="1"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2pPr>
            <a:lvl3pPr lvl="2"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3pPr>
            <a:lvl4pPr lvl="3"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4pPr>
            <a:lvl5pPr lvl="4"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5pPr>
            <a:lvl6pPr lvl="5"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6pPr>
            <a:lvl7pPr lvl="6"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7pPr>
            <a:lvl8pPr lvl="7"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8pPr>
            <a:lvl9pPr lvl="8"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9pPr>
          </a:lstStyle>
          <a:p>
            <a:r>
              <a:t>xx%</a:t>
            </a:r>
          </a:p>
        </p:txBody>
      </p:sp>
      <p:sp>
        <p:nvSpPr>
          <p:cNvPr id="518" name="Google Shape;518;p13"/>
          <p:cNvSpPr txBox="1">
            <a:spLocks noGrp="1"/>
          </p:cNvSpPr>
          <p:nvPr>
            <p:ph type="subTitle" idx="2"/>
          </p:nvPr>
        </p:nvSpPr>
        <p:spPr>
          <a:xfrm>
            <a:off x="1814600" y="1446725"/>
            <a:ext cx="2924400" cy="432600"/>
          </a:xfrm>
          <a:prstGeom prst="rect">
            <a:avLst/>
          </a:prstGeom>
          <a:noFill/>
        </p:spPr>
        <p:txBody>
          <a:bodyPr spcFirstLastPara="1" wrap="square" lIns="91425" tIns="91425" rIns="91425" bIns="91425" anchor="b" anchorCtr="0">
            <a:noAutofit/>
          </a:bodyPr>
          <a:lstStyle>
            <a:lvl1pPr lvl="0" rtl="0">
              <a:spcBef>
                <a:spcPts val="0"/>
              </a:spcBef>
              <a:spcAft>
                <a:spcPts val="0"/>
              </a:spcAft>
              <a:buClr>
                <a:schemeClr val="dk1"/>
              </a:buClr>
              <a:buSzPts val="1400"/>
              <a:buFont typeface="Cabin"/>
              <a:buNone/>
              <a:defRPr sz="2200">
                <a:latin typeface="Jua"/>
                <a:ea typeface="Jua"/>
                <a:cs typeface="Jua"/>
                <a:sym typeface="Jua"/>
              </a:defRPr>
            </a:lvl1pPr>
            <a:lvl2pPr lvl="1" rtl="0">
              <a:spcBef>
                <a:spcPts val="0"/>
              </a:spcBef>
              <a:spcAft>
                <a:spcPts val="0"/>
              </a:spcAft>
              <a:buClr>
                <a:schemeClr val="dk1"/>
              </a:buClr>
              <a:buSzPts val="1400"/>
              <a:buFont typeface="Cabin"/>
              <a:buNone/>
              <a:defRPr>
                <a:solidFill>
                  <a:schemeClr val="dk1"/>
                </a:solidFill>
                <a:latin typeface="Cabin"/>
                <a:ea typeface="Cabin"/>
                <a:cs typeface="Cabin"/>
                <a:sym typeface="Cabin"/>
              </a:defRPr>
            </a:lvl2pPr>
            <a:lvl3pPr lvl="2" rtl="0">
              <a:spcBef>
                <a:spcPts val="0"/>
              </a:spcBef>
              <a:spcAft>
                <a:spcPts val="0"/>
              </a:spcAft>
              <a:buClr>
                <a:schemeClr val="dk1"/>
              </a:buClr>
              <a:buSzPts val="1400"/>
              <a:buFont typeface="Cabin"/>
              <a:buNone/>
              <a:defRPr>
                <a:solidFill>
                  <a:schemeClr val="dk1"/>
                </a:solidFill>
                <a:latin typeface="Cabin"/>
                <a:ea typeface="Cabin"/>
                <a:cs typeface="Cabin"/>
                <a:sym typeface="Cabin"/>
              </a:defRPr>
            </a:lvl3pPr>
            <a:lvl4pPr lvl="3" rtl="0">
              <a:spcBef>
                <a:spcPts val="0"/>
              </a:spcBef>
              <a:spcAft>
                <a:spcPts val="0"/>
              </a:spcAft>
              <a:buClr>
                <a:schemeClr val="dk1"/>
              </a:buClr>
              <a:buSzPts val="1400"/>
              <a:buFont typeface="Cabin"/>
              <a:buNone/>
              <a:defRPr>
                <a:solidFill>
                  <a:schemeClr val="dk1"/>
                </a:solidFill>
                <a:latin typeface="Cabin"/>
                <a:ea typeface="Cabin"/>
                <a:cs typeface="Cabin"/>
                <a:sym typeface="Cabin"/>
              </a:defRPr>
            </a:lvl4pPr>
            <a:lvl5pPr lvl="4" rtl="0">
              <a:spcBef>
                <a:spcPts val="0"/>
              </a:spcBef>
              <a:spcAft>
                <a:spcPts val="0"/>
              </a:spcAft>
              <a:buClr>
                <a:schemeClr val="dk1"/>
              </a:buClr>
              <a:buSzPts val="1400"/>
              <a:buFont typeface="Cabin"/>
              <a:buNone/>
              <a:defRPr>
                <a:solidFill>
                  <a:schemeClr val="dk1"/>
                </a:solidFill>
                <a:latin typeface="Cabin"/>
                <a:ea typeface="Cabin"/>
                <a:cs typeface="Cabin"/>
                <a:sym typeface="Cabin"/>
              </a:defRPr>
            </a:lvl5pPr>
            <a:lvl6pPr lvl="5" rtl="0">
              <a:spcBef>
                <a:spcPts val="0"/>
              </a:spcBef>
              <a:spcAft>
                <a:spcPts val="0"/>
              </a:spcAft>
              <a:buClr>
                <a:schemeClr val="dk1"/>
              </a:buClr>
              <a:buSzPts val="1400"/>
              <a:buFont typeface="Cabin"/>
              <a:buNone/>
              <a:defRPr>
                <a:solidFill>
                  <a:schemeClr val="dk1"/>
                </a:solidFill>
                <a:latin typeface="Cabin"/>
                <a:ea typeface="Cabin"/>
                <a:cs typeface="Cabin"/>
                <a:sym typeface="Cabin"/>
              </a:defRPr>
            </a:lvl6pPr>
            <a:lvl7pPr lvl="6" rtl="0">
              <a:spcBef>
                <a:spcPts val="0"/>
              </a:spcBef>
              <a:spcAft>
                <a:spcPts val="0"/>
              </a:spcAft>
              <a:buClr>
                <a:schemeClr val="dk1"/>
              </a:buClr>
              <a:buSzPts val="1400"/>
              <a:buFont typeface="Cabin"/>
              <a:buNone/>
              <a:defRPr>
                <a:solidFill>
                  <a:schemeClr val="dk1"/>
                </a:solidFill>
                <a:latin typeface="Cabin"/>
                <a:ea typeface="Cabin"/>
                <a:cs typeface="Cabin"/>
                <a:sym typeface="Cabin"/>
              </a:defRPr>
            </a:lvl7pPr>
            <a:lvl8pPr lvl="7" rtl="0">
              <a:spcBef>
                <a:spcPts val="0"/>
              </a:spcBef>
              <a:spcAft>
                <a:spcPts val="0"/>
              </a:spcAft>
              <a:buClr>
                <a:schemeClr val="dk1"/>
              </a:buClr>
              <a:buSzPts val="1400"/>
              <a:buFont typeface="Cabin"/>
              <a:buNone/>
              <a:defRPr>
                <a:solidFill>
                  <a:schemeClr val="dk1"/>
                </a:solidFill>
                <a:latin typeface="Cabin"/>
                <a:ea typeface="Cabin"/>
                <a:cs typeface="Cabin"/>
                <a:sym typeface="Cabin"/>
              </a:defRPr>
            </a:lvl8pPr>
            <a:lvl9pPr lvl="8" rtl="0">
              <a:spcBef>
                <a:spcPts val="0"/>
              </a:spcBef>
              <a:spcAft>
                <a:spcPts val="0"/>
              </a:spcAft>
              <a:buClr>
                <a:schemeClr val="dk1"/>
              </a:buClr>
              <a:buSzPts val="1400"/>
              <a:buFont typeface="Cabin"/>
              <a:buNone/>
              <a:defRPr>
                <a:solidFill>
                  <a:schemeClr val="dk1"/>
                </a:solidFill>
                <a:latin typeface="Cabin"/>
                <a:ea typeface="Cabin"/>
                <a:cs typeface="Cabin"/>
                <a:sym typeface="Cabin"/>
              </a:defRPr>
            </a:lvl9pPr>
          </a:lstStyle>
          <a:p>
            <a:endParaRPr/>
          </a:p>
        </p:txBody>
      </p:sp>
      <p:sp>
        <p:nvSpPr>
          <p:cNvPr id="519" name="Google Shape;519;p13"/>
          <p:cNvSpPr txBox="1">
            <a:spLocks noGrp="1"/>
          </p:cNvSpPr>
          <p:nvPr>
            <p:ph type="subTitle" idx="3"/>
          </p:nvPr>
        </p:nvSpPr>
        <p:spPr>
          <a:xfrm>
            <a:off x="1814600" y="2854826"/>
            <a:ext cx="2766900" cy="513900"/>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dk1"/>
              </a:buClr>
              <a:buSzPts val="1400"/>
              <a:buFont typeface="Cabin"/>
              <a:buNone/>
              <a:defRPr/>
            </a:lvl1pPr>
            <a:lvl2pPr lvl="1" rtl="0">
              <a:spcBef>
                <a:spcPts val="0"/>
              </a:spcBef>
              <a:spcAft>
                <a:spcPts val="0"/>
              </a:spcAft>
              <a:buClr>
                <a:schemeClr val="dk1"/>
              </a:buClr>
              <a:buSzPts val="1400"/>
              <a:buFont typeface="Cabin"/>
              <a:buNone/>
              <a:defRPr>
                <a:solidFill>
                  <a:schemeClr val="dk1"/>
                </a:solidFill>
                <a:latin typeface="Cabin"/>
                <a:ea typeface="Cabin"/>
                <a:cs typeface="Cabin"/>
                <a:sym typeface="Cabin"/>
              </a:defRPr>
            </a:lvl2pPr>
            <a:lvl3pPr lvl="2" rtl="0">
              <a:spcBef>
                <a:spcPts val="0"/>
              </a:spcBef>
              <a:spcAft>
                <a:spcPts val="0"/>
              </a:spcAft>
              <a:buClr>
                <a:schemeClr val="dk1"/>
              </a:buClr>
              <a:buSzPts val="1400"/>
              <a:buFont typeface="Cabin"/>
              <a:buNone/>
              <a:defRPr>
                <a:solidFill>
                  <a:schemeClr val="dk1"/>
                </a:solidFill>
                <a:latin typeface="Cabin"/>
                <a:ea typeface="Cabin"/>
                <a:cs typeface="Cabin"/>
                <a:sym typeface="Cabin"/>
              </a:defRPr>
            </a:lvl3pPr>
            <a:lvl4pPr lvl="3" rtl="0">
              <a:spcBef>
                <a:spcPts val="0"/>
              </a:spcBef>
              <a:spcAft>
                <a:spcPts val="0"/>
              </a:spcAft>
              <a:buClr>
                <a:schemeClr val="dk1"/>
              </a:buClr>
              <a:buSzPts val="1400"/>
              <a:buFont typeface="Cabin"/>
              <a:buNone/>
              <a:defRPr>
                <a:solidFill>
                  <a:schemeClr val="dk1"/>
                </a:solidFill>
                <a:latin typeface="Cabin"/>
                <a:ea typeface="Cabin"/>
                <a:cs typeface="Cabin"/>
                <a:sym typeface="Cabin"/>
              </a:defRPr>
            </a:lvl4pPr>
            <a:lvl5pPr lvl="4" rtl="0">
              <a:spcBef>
                <a:spcPts val="0"/>
              </a:spcBef>
              <a:spcAft>
                <a:spcPts val="0"/>
              </a:spcAft>
              <a:buClr>
                <a:schemeClr val="dk1"/>
              </a:buClr>
              <a:buSzPts val="1400"/>
              <a:buFont typeface="Cabin"/>
              <a:buNone/>
              <a:defRPr>
                <a:solidFill>
                  <a:schemeClr val="dk1"/>
                </a:solidFill>
                <a:latin typeface="Cabin"/>
                <a:ea typeface="Cabin"/>
                <a:cs typeface="Cabin"/>
                <a:sym typeface="Cabin"/>
              </a:defRPr>
            </a:lvl5pPr>
            <a:lvl6pPr lvl="5" rtl="0">
              <a:spcBef>
                <a:spcPts val="0"/>
              </a:spcBef>
              <a:spcAft>
                <a:spcPts val="0"/>
              </a:spcAft>
              <a:buClr>
                <a:schemeClr val="dk1"/>
              </a:buClr>
              <a:buSzPts val="1400"/>
              <a:buFont typeface="Cabin"/>
              <a:buNone/>
              <a:defRPr>
                <a:solidFill>
                  <a:schemeClr val="dk1"/>
                </a:solidFill>
                <a:latin typeface="Cabin"/>
                <a:ea typeface="Cabin"/>
                <a:cs typeface="Cabin"/>
                <a:sym typeface="Cabin"/>
              </a:defRPr>
            </a:lvl6pPr>
            <a:lvl7pPr lvl="6" rtl="0">
              <a:spcBef>
                <a:spcPts val="0"/>
              </a:spcBef>
              <a:spcAft>
                <a:spcPts val="0"/>
              </a:spcAft>
              <a:buClr>
                <a:schemeClr val="dk1"/>
              </a:buClr>
              <a:buSzPts val="1400"/>
              <a:buFont typeface="Cabin"/>
              <a:buNone/>
              <a:defRPr>
                <a:solidFill>
                  <a:schemeClr val="dk1"/>
                </a:solidFill>
                <a:latin typeface="Cabin"/>
                <a:ea typeface="Cabin"/>
                <a:cs typeface="Cabin"/>
                <a:sym typeface="Cabin"/>
              </a:defRPr>
            </a:lvl7pPr>
            <a:lvl8pPr lvl="7" rtl="0">
              <a:spcBef>
                <a:spcPts val="0"/>
              </a:spcBef>
              <a:spcAft>
                <a:spcPts val="0"/>
              </a:spcAft>
              <a:buClr>
                <a:schemeClr val="dk1"/>
              </a:buClr>
              <a:buSzPts val="1400"/>
              <a:buFont typeface="Cabin"/>
              <a:buNone/>
              <a:defRPr>
                <a:solidFill>
                  <a:schemeClr val="dk1"/>
                </a:solidFill>
                <a:latin typeface="Cabin"/>
                <a:ea typeface="Cabin"/>
                <a:cs typeface="Cabin"/>
                <a:sym typeface="Cabin"/>
              </a:defRPr>
            </a:lvl8pPr>
            <a:lvl9pPr lvl="8" rtl="0">
              <a:spcBef>
                <a:spcPts val="0"/>
              </a:spcBef>
              <a:spcAft>
                <a:spcPts val="0"/>
              </a:spcAft>
              <a:buClr>
                <a:schemeClr val="dk1"/>
              </a:buClr>
              <a:buSzPts val="1400"/>
              <a:buFont typeface="Cabin"/>
              <a:buNone/>
              <a:defRPr>
                <a:solidFill>
                  <a:schemeClr val="dk1"/>
                </a:solidFill>
                <a:latin typeface="Cabin"/>
                <a:ea typeface="Cabin"/>
                <a:cs typeface="Cabin"/>
                <a:sym typeface="Cabin"/>
              </a:defRPr>
            </a:lvl9pPr>
          </a:lstStyle>
          <a:p>
            <a:endParaRPr/>
          </a:p>
        </p:txBody>
      </p:sp>
      <p:sp>
        <p:nvSpPr>
          <p:cNvPr id="520" name="Google Shape;520;p13"/>
          <p:cNvSpPr txBox="1">
            <a:spLocks noGrp="1"/>
          </p:cNvSpPr>
          <p:nvPr>
            <p:ph type="title" idx="4" hasCustomPrompt="1"/>
          </p:nvPr>
        </p:nvSpPr>
        <p:spPr>
          <a:xfrm>
            <a:off x="916313" y="2513082"/>
            <a:ext cx="898200" cy="811500"/>
          </a:xfrm>
          <a:prstGeom prst="rect">
            <a:avLst/>
          </a:prstGeom>
          <a:solidFill>
            <a:schemeClr val="accent1"/>
          </a:solidFill>
          <a:ln>
            <a:noFill/>
          </a:ln>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Clr>
                <a:schemeClr val="accent6"/>
              </a:buClr>
              <a:buSzPts val="2000"/>
              <a:buFont typeface="Poppins"/>
              <a:buNone/>
              <a:defRPr/>
            </a:lvl1pPr>
            <a:lvl2pPr lvl="1"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2pPr>
            <a:lvl3pPr lvl="2"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3pPr>
            <a:lvl4pPr lvl="3"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4pPr>
            <a:lvl5pPr lvl="4"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5pPr>
            <a:lvl6pPr lvl="5"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6pPr>
            <a:lvl7pPr lvl="6"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7pPr>
            <a:lvl8pPr lvl="7"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8pPr>
            <a:lvl9pPr lvl="8"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9pPr>
          </a:lstStyle>
          <a:p>
            <a:r>
              <a:t>xx%</a:t>
            </a:r>
          </a:p>
        </p:txBody>
      </p:sp>
      <p:sp>
        <p:nvSpPr>
          <p:cNvPr id="521" name="Google Shape;521;p13"/>
          <p:cNvSpPr txBox="1">
            <a:spLocks noGrp="1"/>
          </p:cNvSpPr>
          <p:nvPr>
            <p:ph type="subTitle" idx="5"/>
          </p:nvPr>
        </p:nvSpPr>
        <p:spPr>
          <a:xfrm>
            <a:off x="1814600" y="2498438"/>
            <a:ext cx="2924400" cy="432600"/>
          </a:xfrm>
          <a:prstGeom prst="rect">
            <a:avLst/>
          </a:prstGeom>
          <a:noFill/>
        </p:spPr>
        <p:txBody>
          <a:bodyPr spcFirstLastPara="1" wrap="square" lIns="91425" tIns="91425" rIns="91425" bIns="91425" anchor="b" anchorCtr="0">
            <a:noAutofit/>
          </a:bodyPr>
          <a:lstStyle>
            <a:lvl1pPr lvl="0" rtl="0">
              <a:spcBef>
                <a:spcPts val="0"/>
              </a:spcBef>
              <a:spcAft>
                <a:spcPts val="0"/>
              </a:spcAft>
              <a:buClr>
                <a:schemeClr val="dk1"/>
              </a:buClr>
              <a:buSzPts val="1400"/>
              <a:buFont typeface="Cabin"/>
              <a:buNone/>
              <a:defRPr sz="2200">
                <a:latin typeface="Jua"/>
                <a:ea typeface="Jua"/>
                <a:cs typeface="Jua"/>
                <a:sym typeface="Jua"/>
              </a:defRPr>
            </a:lvl1pPr>
            <a:lvl2pPr lvl="1" rtl="0">
              <a:spcBef>
                <a:spcPts val="0"/>
              </a:spcBef>
              <a:spcAft>
                <a:spcPts val="0"/>
              </a:spcAft>
              <a:buClr>
                <a:schemeClr val="dk1"/>
              </a:buClr>
              <a:buSzPts val="1400"/>
              <a:buFont typeface="Cabin"/>
              <a:buNone/>
              <a:defRPr>
                <a:solidFill>
                  <a:schemeClr val="dk1"/>
                </a:solidFill>
                <a:latin typeface="Cabin"/>
                <a:ea typeface="Cabin"/>
                <a:cs typeface="Cabin"/>
                <a:sym typeface="Cabin"/>
              </a:defRPr>
            </a:lvl2pPr>
            <a:lvl3pPr lvl="2" rtl="0">
              <a:spcBef>
                <a:spcPts val="0"/>
              </a:spcBef>
              <a:spcAft>
                <a:spcPts val="0"/>
              </a:spcAft>
              <a:buClr>
                <a:schemeClr val="dk1"/>
              </a:buClr>
              <a:buSzPts val="1400"/>
              <a:buFont typeface="Cabin"/>
              <a:buNone/>
              <a:defRPr>
                <a:solidFill>
                  <a:schemeClr val="dk1"/>
                </a:solidFill>
                <a:latin typeface="Cabin"/>
                <a:ea typeface="Cabin"/>
                <a:cs typeface="Cabin"/>
                <a:sym typeface="Cabin"/>
              </a:defRPr>
            </a:lvl3pPr>
            <a:lvl4pPr lvl="3" rtl="0">
              <a:spcBef>
                <a:spcPts val="0"/>
              </a:spcBef>
              <a:spcAft>
                <a:spcPts val="0"/>
              </a:spcAft>
              <a:buClr>
                <a:schemeClr val="dk1"/>
              </a:buClr>
              <a:buSzPts val="1400"/>
              <a:buFont typeface="Cabin"/>
              <a:buNone/>
              <a:defRPr>
                <a:solidFill>
                  <a:schemeClr val="dk1"/>
                </a:solidFill>
                <a:latin typeface="Cabin"/>
                <a:ea typeface="Cabin"/>
                <a:cs typeface="Cabin"/>
                <a:sym typeface="Cabin"/>
              </a:defRPr>
            </a:lvl4pPr>
            <a:lvl5pPr lvl="4" rtl="0">
              <a:spcBef>
                <a:spcPts val="0"/>
              </a:spcBef>
              <a:spcAft>
                <a:spcPts val="0"/>
              </a:spcAft>
              <a:buClr>
                <a:schemeClr val="dk1"/>
              </a:buClr>
              <a:buSzPts val="1400"/>
              <a:buFont typeface="Cabin"/>
              <a:buNone/>
              <a:defRPr>
                <a:solidFill>
                  <a:schemeClr val="dk1"/>
                </a:solidFill>
                <a:latin typeface="Cabin"/>
                <a:ea typeface="Cabin"/>
                <a:cs typeface="Cabin"/>
                <a:sym typeface="Cabin"/>
              </a:defRPr>
            </a:lvl5pPr>
            <a:lvl6pPr lvl="5" rtl="0">
              <a:spcBef>
                <a:spcPts val="0"/>
              </a:spcBef>
              <a:spcAft>
                <a:spcPts val="0"/>
              </a:spcAft>
              <a:buClr>
                <a:schemeClr val="dk1"/>
              </a:buClr>
              <a:buSzPts val="1400"/>
              <a:buFont typeface="Cabin"/>
              <a:buNone/>
              <a:defRPr>
                <a:solidFill>
                  <a:schemeClr val="dk1"/>
                </a:solidFill>
                <a:latin typeface="Cabin"/>
                <a:ea typeface="Cabin"/>
                <a:cs typeface="Cabin"/>
                <a:sym typeface="Cabin"/>
              </a:defRPr>
            </a:lvl6pPr>
            <a:lvl7pPr lvl="6" rtl="0">
              <a:spcBef>
                <a:spcPts val="0"/>
              </a:spcBef>
              <a:spcAft>
                <a:spcPts val="0"/>
              </a:spcAft>
              <a:buClr>
                <a:schemeClr val="dk1"/>
              </a:buClr>
              <a:buSzPts val="1400"/>
              <a:buFont typeface="Cabin"/>
              <a:buNone/>
              <a:defRPr>
                <a:solidFill>
                  <a:schemeClr val="dk1"/>
                </a:solidFill>
                <a:latin typeface="Cabin"/>
                <a:ea typeface="Cabin"/>
                <a:cs typeface="Cabin"/>
                <a:sym typeface="Cabin"/>
              </a:defRPr>
            </a:lvl7pPr>
            <a:lvl8pPr lvl="7" rtl="0">
              <a:spcBef>
                <a:spcPts val="0"/>
              </a:spcBef>
              <a:spcAft>
                <a:spcPts val="0"/>
              </a:spcAft>
              <a:buClr>
                <a:schemeClr val="dk1"/>
              </a:buClr>
              <a:buSzPts val="1400"/>
              <a:buFont typeface="Cabin"/>
              <a:buNone/>
              <a:defRPr>
                <a:solidFill>
                  <a:schemeClr val="dk1"/>
                </a:solidFill>
                <a:latin typeface="Cabin"/>
                <a:ea typeface="Cabin"/>
                <a:cs typeface="Cabin"/>
                <a:sym typeface="Cabin"/>
              </a:defRPr>
            </a:lvl8pPr>
            <a:lvl9pPr lvl="8" rtl="0">
              <a:spcBef>
                <a:spcPts val="0"/>
              </a:spcBef>
              <a:spcAft>
                <a:spcPts val="0"/>
              </a:spcAft>
              <a:buClr>
                <a:schemeClr val="dk1"/>
              </a:buClr>
              <a:buSzPts val="1400"/>
              <a:buFont typeface="Cabin"/>
              <a:buNone/>
              <a:defRPr>
                <a:solidFill>
                  <a:schemeClr val="dk1"/>
                </a:solidFill>
                <a:latin typeface="Cabin"/>
                <a:ea typeface="Cabin"/>
                <a:cs typeface="Cabin"/>
                <a:sym typeface="Cabin"/>
              </a:defRPr>
            </a:lvl9pPr>
          </a:lstStyle>
          <a:p>
            <a:endParaRPr/>
          </a:p>
        </p:txBody>
      </p:sp>
      <p:sp>
        <p:nvSpPr>
          <p:cNvPr id="522" name="Google Shape;522;p13"/>
          <p:cNvSpPr txBox="1">
            <a:spLocks noGrp="1"/>
          </p:cNvSpPr>
          <p:nvPr>
            <p:ph type="subTitle" idx="6"/>
          </p:nvPr>
        </p:nvSpPr>
        <p:spPr>
          <a:xfrm>
            <a:off x="1814600" y="3906538"/>
            <a:ext cx="2766900" cy="513900"/>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dk1"/>
              </a:buClr>
              <a:buSzPts val="1400"/>
              <a:buFont typeface="Cabin"/>
              <a:buNone/>
              <a:defRPr/>
            </a:lvl1pPr>
            <a:lvl2pPr lvl="1" rtl="0">
              <a:spcBef>
                <a:spcPts val="0"/>
              </a:spcBef>
              <a:spcAft>
                <a:spcPts val="0"/>
              </a:spcAft>
              <a:buClr>
                <a:schemeClr val="dk1"/>
              </a:buClr>
              <a:buSzPts val="1400"/>
              <a:buFont typeface="Cabin"/>
              <a:buNone/>
              <a:defRPr>
                <a:solidFill>
                  <a:schemeClr val="dk1"/>
                </a:solidFill>
                <a:latin typeface="Cabin"/>
                <a:ea typeface="Cabin"/>
                <a:cs typeface="Cabin"/>
                <a:sym typeface="Cabin"/>
              </a:defRPr>
            </a:lvl2pPr>
            <a:lvl3pPr lvl="2" rtl="0">
              <a:spcBef>
                <a:spcPts val="0"/>
              </a:spcBef>
              <a:spcAft>
                <a:spcPts val="0"/>
              </a:spcAft>
              <a:buClr>
                <a:schemeClr val="dk1"/>
              </a:buClr>
              <a:buSzPts val="1400"/>
              <a:buFont typeface="Cabin"/>
              <a:buNone/>
              <a:defRPr>
                <a:solidFill>
                  <a:schemeClr val="dk1"/>
                </a:solidFill>
                <a:latin typeface="Cabin"/>
                <a:ea typeface="Cabin"/>
                <a:cs typeface="Cabin"/>
                <a:sym typeface="Cabin"/>
              </a:defRPr>
            </a:lvl3pPr>
            <a:lvl4pPr lvl="3" rtl="0">
              <a:spcBef>
                <a:spcPts val="0"/>
              </a:spcBef>
              <a:spcAft>
                <a:spcPts val="0"/>
              </a:spcAft>
              <a:buClr>
                <a:schemeClr val="dk1"/>
              </a:buClr>
              <a:buSzPts val="1400"/>
              <a:buFont typeface="Cabin"/>
              <a:buNone/>
              <a:defRPr>
                <a:solidFill>
                  <a:schemeClr val="dk1"/>
                </a:solidFill>
                <a:latin typeface="Cabin"/>
                <a:ea typeface="Cabin"/>
                <a:cs typeface="Cabin"/>
                <a:sym typeface="Cabin"/>
              </a:defRPr>
            </a:lvl4pPr>
            <a:lvl5pPr lvl="4" rtl="0">
              <a:spcBef>
                <a:spcPts val="0"/>
              </a:spcBef>
              <a:spcAft>
                <a:spcPts val="0"/>
              </a:spcAft>
              <a:buClr>
                <a:schemeClr val="dk1"/>
              </a:buClr>
              <a:buSzPts val="1400"/>
              <a:buFont typeface="Cabin"/>
              <a:buNone/>
              <a:defRPr>
                <a:solidFill>
                  <a:schemeClr val="dk1"/>
                </a:solidFill>
                <a:latin typeface="Cabin"/>
                <a:ea typeface="Cabin"/>
                <a:cs typeface="Cabin"/>
                <a:sym typeface="Cabin"/>
              </a:defRPr>
            </a:lvl5pPr>
            <a:lvl6pPr lvl="5" rtl="0">
              <a:spcBef>
                <a:spcPts val="0"/>
              </a:spcBef>
              <a:spcAft>
                <a:spcPts val="0"/>
              </a:spcAft>
              <a:buClr>
                <a:schemeClr val="dk1"/>
              </a:buClr>
              <a:buSzPts val="1400"/>
              <a:buFont typeface="Cabin"/>
              <a:buNone/>
              <a:defRPr>
                <a:solidFill>
                  <a:schemeClr val="dk1"/>
                </a:solidFill>
                <a:latin typeface="Cabin"/>
                <a:ea typeface="Cabin"/>
                <a:cs typeface="Cabin"/>
                <a:sym typeface="Cabin"/>
              </a:defRPr>
            </a:lvl6pPr>
            <a:lvl7pPr lvl="6" rtl="0">
              <a:spcBef>
                <a:spcPts val="0"/>
              </a:spcBef>
              <a:spcAft>
                <a:spcPts val="0"/>
              </a:spcAft>
              <a:buClr>
                <a:schemeClr val="dk1"/>
              </a:buClr>
              <a:buSzPts val="1400"/>
              <a:buFont typeface="Cabin"/>
              <a:buNone/>
              <a:defRPr>
                <a:solidFill>
                  <a:schemeClr val="dk1"/>
                </a:solidFill>
                <a:latin typeface="Cabin"/>
                <a:ea typeface="Cabin"/>
                <a:cs typeface="Cabin"/>
                <a:sym typeface="Cabin"/>
              </a:defRPr>
            </a:lvl7pPr>
            <a:lvl8pPr lvl="7" rtl="0">
              <a:spcBef>
                <a:spcPts val="0"/>
              </a:spcBef>
              <a:spcAft>
                <a:spcPts val="0"/>
              </a:spcAft>
              <a:buClr>
                <a:schemeClr val="dk1"/>
              </a:buClr>
              <a:buSzPts val="1400"/>
              <a:buFont typeface="Cabin"/>
              <a:buNone/>
              <a:defRPr>
                <a:solidFill>
                  <a:schemeClr val="dk1"/>
                </a:solidFill>
                <a:latin typeface="Cabin"/>
                <a:ea typeface="Cabin"/>
                <a:cs typeface="Cabin"/>
                <a:sym typeface="Cabin"/>
              </a:defRPr>
            </a:lvl8pPr>
            <a:lvl9pPr lvl="8" rtl="0">
              <a:spcBef>
                <a:spcPts val="0"/>
              </a:spcBef>
              <a:spcAft>
                <a:spcPts val="0"/>
              </a:spcAft>
              <a:buClr>
                <a:schemeClr val="dk1"/>
              </a:buClr>
              <a:buSzPts val="1400"/>
              <a:buFont typeface="Cabin"/>
              <a:buNone/>
              <a:defRPr>
                <a:solidFill>
                  <a:schemeClr val="dk1"/>
                </a:solidFill>
                <a:latin typeface="Cabin"/>
                <a:ea typeface="Cabin"/>
                <a:cs typeface="Cabin"/>
                <a:sym typeface="Cabin"/>
              </a:defRPr>
            </a:lvl9pPr>
          </a:lstStyle>
          <a:p>
            <a:endParaRPr/>
          </a:p>
        </p:txBody>
      </p:sp>
      <p:sp>
        <p:nvSpPr>
          <p:cNvPr id="523" name="Google Shape;523;p13"/>
          <p:cNvSpPr txBox="1">
            <a:spLocks noGrp="1"/>
          </p:cNvSpPr>
          <p:nvPr>
            <p:ph type="title" idx="7" hasCustomPrompt="1"/>
          </p:nvPr>
        </p:nvSpPr>
        <p:spPr>
          <a:xfrm>
            <a:off x="902638" y="3579545"/>
            <a:ext cx="898200" cy="811500"/>
          </a:xfrm>
          <a:prstGeom prst="rect">
            <a:avLst/>
          </a:prstGeom>
          <a:solidFill>
            <a:schemeClr val="accent1"/>
          </a:solidFill>
          <a:ln>
            <a:noFill/>
          </a:ln>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Clr>
                <a:schemeClr val="accent6"/>
              </a:buClr>
              <a:buSzPts val="2000"/>
              <a:buFont typeface="Poppins"/>
              <a:buNone/>
              <a:defRPr/>
            </a:lvl1pPr>
            <a:lvl2pPr lvl="1"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2pPr>
            <a:lvl3pPr lvl="2"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3pPr>
            <a:lvl4pPr lvl="3"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4pPr>
            <a:lvl5pPr lvl="4"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5pPr>
            <a:lvl6pPr lvl="5"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6pPr>
            <a:lvl7pPr lvl="6"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7pPr>
            <a:lvl8pPr lvl="7"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8pPr>
            <a:lvl9pPr lvl="8"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9pPr>
          </a:lstStyle>
          <a:p>
            <a:r>
              <a:t>xx%</a:t>
            </a:r>
          </a:p>
        </p:txBody>
      </p:sp>
      <p:sp>
        <p:nvSpPr>
          <p:cNvPr id="524" name="Google Shape;524;p13"/>
          <p:cNvSpPr txBox="1">
            <a:spLocks noGrp="1"/>
          </p:cNvSpPr>
          <p:nvPr>
            <p:ph type="subTitle" idx="8"/>
          </p:nvPr>
        </p:nvSpPr>
        <p:spPr>
          <a:xfrm>
            <a:off x="1814600" y="3550150"/>
            <a:ext cx="2924400" cy="432600"/>
          </a:xfrm>
          <a:prstGeom prst="rect">
            <a:avLst/>
          </a:prstGeom>
          <a:noFill/>
        </p:spPr>
        <p:txBody>
          <a:bodyPr spcFirstLastPara="1" wrap="square" lIns="91425" tIns="91425" rIns="91425" bIns="91425" anchor="b" anchorCtr="0">
            <a:noAutofit/>
          </a:bodyPr>
          <a:lstStyle>
            <a:lvl1pPr lvl="0" rtl="0">
              <a:spcBef>
                <a:spcPts val="0"/>
              </a:spcBef>
              <a:spcAft>
                <a:spcPts val="0"/>
              </a:spcAft>
              <a:buClr>
                <a:schemeClr val="dk1"/>
              </a:buClr>
              <a:buSzPts val="1400"/>
              <a:buFont typeface="Cabin"/>
              <a:buNone/>
              <a:defRPr sz="2200">
                <a:latin typeface="Jua"/>
                <a:ea typeface="Jua"/>
                <a:cs typeface="Jua"/>
                <a:sym typeface="Jua"/>
              </a:defRPr>
            </a:lvl1pPr>
            <a:lvl2pPr lvl="1" rtl="0">
              <a:spcBef>
                <a:spcPts val="0"/>
              </a:spcBef>
              <a:spcAft>
                <a:spcPts val="0"/>
              </a:spcAft>
              <a:buClr>
                <a:schemeClr val="dk1"/>
              </a:buClr>
              <a:buSzPts val="1400"/>
              <a:buFont typeface="Cabin"/>
              <a:buNone/>
              <a:defRPr>
                <a:solidFill>
                  <a:schemeClr val="dk1"/>
                </a:solidFill>
                <a:latin typeface="Cabin"/>
                <a:ea typeface="Cabin"/>
                <a:cs typeface="Cabin"/>
                <a:sym typeface="Cabin"/>
              </a:defRPr>
            </a:lvl2pPr>
            <a:lvl3pPr lvl="2" rtl="0">
              <a:spcBef>
                <a:spcPts val="0"/>
              </a:spcBef>
              <a:spcAft>
                <a:spcPts val="0"/>
              </a:spcAft>
              <a:buClr>
                <a:schemeClr val="dk1"/>
              </a:buClr>
              <a:buSzPts val="1400"/>
              <a:buFont typeface="Cabin"/>
              <a:buNone/>
              <a:defRPr>
                <a:solidFill>
                  <a:schemeClr val="dk1"/>
                </a:solidFill>
                <a:latin typeface="Cabin"/>
                <a:ea typeface="Cabin"/>
                <a:cs typeface="Cabin"/>
                <a:sym typeface="Cabin"/>
              </a:defRPr>
            </a:lvl3pPr>
            <a:lvl4pPr lvl="3" rtl="0">
              <a:spcBef>
                <a:spcPts val="0"/>
              </a:spcBef>
              <a:spcAft>
                <a:spcPts val="0"/>
              </a:spcAft>
              <a:buClr>
                <a:schemeClr val="dk1"/>
              </a:buClr>
              <a:buSzPts val="1400"/>
              <a:buFont typeface="Cabin"/>
              <a:buNone/>
              <a:defRPr>
                <a:solidFill>
                  <a:schemeClr val="dk1"/>
                </a:solidFill>
                <a:latin typeface="Cabin"/>
                <a:ea typeface="Cabin"/>
                <a:cs typeface="Cabin"/>
                <a:sym typeface="Cabin"/>
              </a:defRPr>
            </a:lvl4pPr>
            <a:lvl5pPr lvl="4" rtl="0">
              <a:spcBef>
                <a:spcPts val="0"/>
              </a:spcBef>
              <a:spcAft>
                <a:spcPts val="0"/>
              </a:spcAft>
              <a:buClr>
                <a:schemeClr val="dk1"/>
              </a:buClr>
              <a:buSzPts val="1400"/>
              <a:buFont typeface="Cabin"/>
              <a:buNone/>
              <a:defRPr>
                <a:solidFill>
                  <a:schemeClr val="dk1"/>
                </a:solidFill>
                <a:latin typeface="Cabin"/>
                <a:ea typeface="Cabin"/>
                <a:cs typeface="Cabin"/>
                <a:sym typeface="Cabin"/>
              </a:defRPr>
            </a:lvl5pPr>
            <a:lvl6pPr lvl="5" rtl="0">
              <a:spcBef>
                <a:spcPts val="0"/>
              </a:spcBef>
              <a:spcAft>
                <a:spcPts val="0"/>
              </a:spcAft>
              <a:buClr>
                <a:schemeClr val="dk1"/>
              </a:buClr>
              <a:buSzPts val="1400"/>
              <a:buFont typeface="Cabin"/>
              <a:buNone/>
              <a:defRPr>
                <a:solidFill>
                  <a:schemeClr val="dk1"/>
                </a:solidFill>
                <a:latin typeface="Cabin"/>
                <a:ea typeface="Cabin"/>
                <a:cs typeface="Cabin"/>
                <a:sym typeface="Cabin"/>
              </a:defRPr>
            </a:lvl6pPr>
            <a:lvl7pPr lvl="6" rtl="0">
              <a:spcBef>
                <a:spcPts val="0"/>
              </a:spcBef>
              <a:spcAft>
                <a:spcPts val="0"/>
              </a:spcAft>
              <a:buClr>
                <a:schemeClr val="dk1"/>
              </a:buClr>
              <a:buSzPts val="1400"/>
              <a:buFont typeface="Cabin"/>
              <a:buNone/>
              <a:defRPr>
                <a:solidFill>
                  <a:schemeClr val="dk1"/>
                </a:solidFill>
                <a:latin typeface="Cabin"/>
                <a:ea typeface="Cabin"/>
                <a:cs typeface="Cabin"/>
                <a:sym typeface="Cabin"/>
              </a:defRPr>
            </a:lvl7pPr>
            <a:lvl8pPr lvl="7" rtl="0">
              <a:spcBef>
                <a:spcPts val="0"/>
              </a:spcBef>
              <a:spcAft>
                <a:spcPts val="0"/>
              </a:spcAft>
              <a:buClr>
                <a:schemeClr val="dk1"/>
              </a:buClr>
              <a:buSzPts val="1400"/>
              <a:buFont typeface="Cabin"/>
              <a:buNone/>
              <a:defRPr>
                <a:solidFill>
                  <a:schemeClr val="dk1"/>
                </a:solidFill>
                <a:latin typeface="Cabin"/>
                <a:ea typeface="Cabin"/>
                <a:cs typeface="Cabin"/>
                <a:sym typeface="Cabin"/>
              </a:defRPr>
            </a:lvl8pPr>
            <a:lvl9pPr lvl="8" rtl="0">
              <a:spcBef>
                <a:spcPts val="0"/>
              </a:spcBef>
              <a:spcAft>
                <a:spcPts val="0"/>
              </a:spcAft>
              <a:buClr>
                <a:schemeClr val="dk1"/>
              </a:buClr>
              <a:buSzPts val="1400"/>
              <a:buFont typeface="Cabin"/>
              <a:buNone/>
              <a:defRPr>
                <a:solidFill>
                  <a:schemeClr val="dk1"/>
                </a:solidFill>
                <a:latin typeface="Cabin"/>
                <a:ea typeface="Cabin"/>
                <a:cs typeface="Cabin"/>
                <a:sym typeface="Cabin"/>
              </a:defRPr>
            </a:lvl9pPr>
          </a:lstStyle>
          <a:p>
            <a:endParaRPr/>
          </a:p>
        </p:txBody>
      </p:sp>
      <p:sp>
        <p:nvSpPr>
          <p:cNvPr id="525" name="Google Shape;525;p13"/>
          <p:cNvSpPr txBox="1">
            <a:spLocks noGrp="1"/>
          </p:cNvSpPr>
          <p:nvPr>
            <p:ph type="subTitle" idx="9"/>
          </p:nvPr>
        </p:nvSpPr>
        <p:spPr>
          <a:xfrm>
            <a:off x="5481775" y="1803620"/>
            <a:ext cx="2766900" cy="5139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1400"/>
              <a:buFont typeface="Cabin"/>
              <a:buNone/>
              <a:defRPr/>
            </a:lvl1pPr>
            <a:lvl2pPr lvl="1" rtl="0">
              <a:spcBef>
                <a:spcPts val="0"/>
              </a:spcBef>
              <a:spcAft>
                <a:spcPts val="0"/>
              </a:spcAft>
              <a:buClr>
                <a:schemeClr val="dk1"/>
              </a:buClr>
              <a:buSzPts val="1400"/>
              <a:buFont typeface="Cabin"/>
              <a:buNone/>
              <a:defRPr>
                <a:solidFill>
                  <a:schemeClr val="dk1"/>
                </a:solidFill>
                <a:latin typeface="Cabin"/>
                <a:ea typeface="Cabin"/>
                <a:cs typeface="Cabin"/>
                <a:sym typeface="Cabin"/>
              </a:defRPr>
            </a:lvl2pPr>
            <a:lvl3pPr lvl="2" rtl="0">
              <a:spcBef>
                <a:spcPts val="0"/>
              </a:spcBef>
              <a:spcAft>
                <a:spcPts val="0"/>
              </a:spcAft>
              <a:buClr>
                <a:schemeClr val="dk1"/>
              </a:buClr>
              <a:buSzPts val="1400"/>
              <a:buFont typeface="Cabin"/>
              <a:buNone/>
              <a:defRPr>
                <a:solidFill>
                  <a:schemeClr val="dk1"/>
                </a:solidFill>
                <a:latin typeface="Cabin"/>
                <a:ea typeface="Cabin"/>
                <a:cs typeface="Cabin"/>
                <a:sym typeface="Cabin"/>
              </a:defRPr>
            </a:lvl3pPr>
            <a:lvl4pPr lvl="3" rtl="0">
              <a:spcBef>
                <a:spcPts val="0"/>
              </a:spcBef>
              <a:spcAft>
                <a:spcPts val="0"/>
              </a:spcAft>
              <a:buClr>
                <a:schemeClr val="dk1"/>
              </a:buClr>
              <a:buSzPts val="1400"/>
              <a:buFont typeface="Cabin"/>
              <a:buNone/>
              <a:defRPr>
                <a:solidFill>
                  <a:schemeClr val="dk1"/>
                </a:solidFill>
                <a:latin typeface="Cabin"/>
                <a:ea typeface="Cabin"/>
                <a:cs typeface="Cabin"/>
                <a:sym typeface="Cabin"/>
              </a:defRPr>
            </a:lvl4pPr>
            <a:lvl5pPr lvl="4" rtl="0">
              <a:spcBef>
                <a:spcPts val="0"/>
              </a:spcBef>
              <a:spcAft>
                <a:spcPts val="0"/>
              </a:spcAft>
              <a:buClr>
                <a:schemeClr val="dk1"/>
              </a:buClr>
              <a:buSzPts val="1400"/>
              <a:buFont typeface="Cabin"/>
              <a:buNone/>
              <a:defRPr>
                <a:solidFill>
                  <a:schemeClr val="dk1"/>
                </a:solidFill>
                <a:latin typeface="Cabin"/>
                <a:ea typeface="Cabin"/>
                <a:cs typeface="Cabin"/>
                <a:sym typeface="Cabin"/>
              </a:defRPr>
            </a:lvl5pPr>
            <a:lvl6pPr lvl="5" rtl="0">
              <a:spcBef>
                <a:spcPts val="0"/>
              </a:spcBef>
              <a:spcAft>
                <a:spcPts val="0"/>
              </a:spcAft>
              <a:buClr>
                <a:schemeClr val="dk1"/>
              </a:buClr>
              <a:buSzPts val="1400"/>
              <a:buFont typeface="Cabin"/>
              <a:buNone/>
              <a:defRPr>
                <a:solidFill>
                  <a:schemeClr val="dk1"/>
                </a:solidFill>
                <a:latin typeface="Cabin"/>
                <a:ea typeface="Cabin"/>
                <a:cs typeface="Cabin"/>
                <a:sym typeface="Cabin"/>
              </a:defRPr>
            </a:lvl6pPr>
            <a:lvl7pPr lvl="6" rtl="0">
              <a:spcBef>
                <a:spcPts val="0"/>
              </a:spcBef>
              <a:spcAft>
                <a:spcPts val="0"/>
              </a:spcAft>
              <a:buClr>
                <a:schemeClr val="dk1"/>
              </a:buClr>
              <a:buSzPts val="1400"/>
              <a:buFont typeface="Cabin"/>
              <a:buNone/>
              <a:defRPr>
                <a:solidFill>
                  <a:schemeClr val="dk1"/>
                </a:solidFill>
                <a:latin typeface="Cabin"/>
                <a:ea typeface="Cabin"/>
                <a:cs typeface="Cabin"/>
                <a:sym typeface="Cabin"/>
              </a:defRPr>
            </a:lvl7pPr>
            <a:lvl8pPr lvl="7" rtl="0">
              <a:spcBef>
                <a:spcPts val="0"/>
              </a:spcBef>
              <a:spcAft>
                <a:spcPts val="0"/>
              </a:spcAft>
              <a:buClr>
                <a:schemeClr val="dk1"/>
              </a:buClr>
              <a:buSzPts val="1400"/>
              <a:buFont typeface="Cabin"/>
              <a:buNone/>
              <a:defRPr>
                <a:solidFill>
                  <a:schemeClr val="dk1"/>
                </a:solidFill>
                <a:latin typeface="Cabin"/>
                <a:ea typeface="Cabin"/>
                <a:cs typeface="Cabin"/>
                <a:sym typeface="Cabin"/>
              </a:defRPr>
            </a:lvl8pPr>
            <a:lvl9pPr lvl="8" rtl="0">
              <a:spcBef>
                <a:spcPts val="0"/>
              </a:spcBef>
              <a:spcAft>
                <a:spcPts val="0"/>
              </a:spcAft>
              <a:buClr>
                <a:schemeClr val="dk1"/>
              </a:buClr>
              <a:buSzPts val="1400"/>
              <a:buFont typeface="Cabin"/>
              <a:buNone/>
              <a:defRPr>
                <a:solidFill>
                  <a:schemeClr val="dk1"/>
                </a:solidFill>
                <a:latin typeface="Cabin"/>
                <a:ea typeface="Cabin"/>
                <a:cs typeface="Cabin"/>
                <a:sym typeface="Cabin"/>
              </a:defRPr>
            </a:lvl9pPr>
          </a:lstStyle>
          <a:p>
            <a:endParaRPr/>
          </a:p>
        </p:txBody>
      </p:sp>
      <p:sp>
        <p:nvSpPr>
          <p:cNvPr id="526" name="Google Shape;526;p13"/>
          <p:cNvSpPr txBox="1">
            <a:spLocks noGrp="1"/>
          </p:cNvSpPr>
          <p:nvPr>
            <p:ph type="title" idx="13" hasCustomPrompt="1"/>
          </p:nvPr>
        </p:nvSpPr>
        <p:spPr>
          <a:xfrm>
            <a:off x="4583576" y="1446919"/>
            <a:ext cx="898200" cy="811500"/>
          </a:xfrm>
          <a:prstGeom prst="rect">
            <a:avLst/>
          </a:prstGeom>
          <a:solidFill>
            <a:schemeClr val="accent1"/>
          </a:solidFill>
          <a:ln>
            <a:noFill/>
          </a:ln>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Clr>
                <a:schemeClr val="accent6"/>
              </a:buClr>
              <a:buSzPts val="2000"/>
              <a:buFont typeface="Poppins"/>
              <a:buNone/>
              <a:defRPr/>
            </a:lvl1pPr>
            <a:lvl2pPr lvl="1"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2pPr>
            <a:lvl3pPr lvl="2"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3pPr>
            <a:lvl4pPr lvl="3"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4pPr>
            <a:lvl5pPr lvl="4"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5pPr>
            <a:lvl6pPr lvl="5"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6pPr>
            <a:lvl7pPr lvl="6"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7pPr>
            <a:lvl8pPr lvl="7"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8pPr>
            <a:lvl9pPr lvl="8"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9pPr>
          </a:lstStyle>
          <a:p>
            <a:r>
              <a:t>xx%</a:t>
            </a:r>
          </a:p>
        </p:txBody>
      </p:sp>
      <p:sp>
        <p:nvSpPr>
          <p:cNvPr id="527" name="Google Shape;527;p13"/>
          <p:cNvSpPr txBox="1">
            <a:spLocks noGrp="1"/>
          </p:cNvSpPr>
          <p:nvPr>
            <p:ph type="subTitle" idx="14"/>
          </p:nvPr>
        </p:nvSpPr>
        <p:spPr>
          <a:xfrm>
            <a:off x="5481775" y="1447225"/>
            <a:ext cx="2924400" cy="432600"/>
          </a:xfrm>
          <a:prstGeom prst="rect">
            <a:avLst/>
          </a:prstGeom>
          <a:noFill/>
          <a:ln>
            <a:noFill/>
          </a:ln>
        </p:spPr>
        <p:txBody>
          <a:bodyPr spcFirstLastPara="1" wrap="square" lIns="91425" tIns="91425" rIns="91425" bIns="91425" anchor="b" anchorCtr="0">
            <a:noAutofit/>
          </a:bodyPr>
          <a:lstStyle>
            <a:lvl1pPr lvl="0" rtl="0">
              <a:spcBef>
                <a:spcPts val="0"/>
              </a:spcBef>
              <a:spcAft>
                <a:spcPts val="0"/>
              </a:spcAft>
              <a:buClr>
                <a:schemeClr val="dk1"/>
              </a:buClr>
              <a:buSzPts val="1400"/>
              <a:buFont typeface="Cabin"/>
              <a:buNone/>
              <a:defRPr sz="2200">
                <a:latin typeface="Jua"/>
                <a:ea typeface="Jua"/>
                <a:cs typeface="Jua"/>
                <a:sym typeface="Jua"/>
              </a:defRPr>
            </a:lvl1pPr>
            <a:lvl2pPr lvl="1" rtl="0">
              <a:spcBef>
                <a:spcPts val="0"/>
              </a:spcBef>
              <a:spcAft>
                <a:spcPts val="0"/>
              </a:spcAft>
              <a:buClr>
                <a:schemeClr val="dk1"/>
              </a:buClr>
              <a:buSzPts val="1400"/>
              <a:buFont typeface="Cabin"/>
              <a:buNone/>
              <a:defRPr>
                <a:solidFill>
                  <a:schemeClr val="dk1"/>
                </a:solidFill>
                <a:latin typeface="Cabin"/>
                <a:ea typeface="Cabin"/>
                <a:cs typeface="Cabin"/>
                <a:sym typeface="Cabin"/>
              </a:defRPr>
            </a:lvl2pPr>
            <a:lvl3pPr lvl="2" rtl="0">
              <a:spcBef>
                <a:spcPts val="0"/>
              </a:spcBef>
              <a:spcAft>
                <a:spcPts val="0"/>
              </a:spcAft>
              <a:buClr>
                <a:schemeClr val="dk1"/>
              </a:buClr>
              <a:buSzPts val="1400"/>
              <a:buFont typeface="Cabin"/>
              <a:buNone/>
              <a:defRPr>
                <a:solidFill>
                  <a:schemeClr val="dk1"/>
                </a:solidFill>
                <a:latin typeface="Cabin"/>
                <a:ea typeface="Cabin"/>
                <a:cs typeface="Cabin"/>
                <a:sym typeface="Cabin"/>
              </a:defRPr>
            </a:lvl3pPr>
            <a:lvl4pPr lvl="3" rtl="0">
              <a:spcBef>
                <a:spcPts val="0"/>
              </a:spcBef>
              <a:spcAft>
                <a:spcPts val="0"/>
              </a:spcAft>
              <a:buClr>
                <a:schemeClr val="dk1"/>
              </a:buClr>
              <a:buSzPts val="1400"/>
              <a:buFont typeface="Cabin"/>
              <a:buNone/>
              <a:defRPr>
                <a:solidFill>
                  <a:schemeClr val="dk1"/>
                </a:solidFill>
                <a:latin typeface="Cabin"/>
                <a:ea typeface="Cabin"/>
                <a:cs typeface="Cabin"/>
                <a:sym typeface="Cabin"/>
              </a:defRPr>
            </a:lvl4pPr>
            <a:lvl5pPr lvl="4" rtl="0">
              <a:spcBef>
                <a:spcPts val="0"/>
              </a:spcBef>
              <a:spcAft>
                <a:spcPts val="0"/>
              </a:spcAft>
              <a:buClr>
                <a:schemeClr val="dk1"/>
              </a:buClr>
              <a:buSzPts val="1400"/>
              <a:buFont typeface="Cabin"/>
              <a:buNone/>
              <a:defRPr>
                <a:solidFill>
                  <a:schemeClr val="dk1"/>
                </a:solidFill>
                <a:latin typeface="Cabin"/>
                <a:ea typeface="Cabin"/>
                <a:cs typeface="Cabin"/>
                <a:sym typeface="Cabin"/>
              </a:defRPr>
            </a:lvl5pPr>
            <a:lvl6pPr lvl="5" rtl="0">
              <a:spcBef>
                <a:spcPts val="0"/>
              </a:spcBef>
              <a:spcAft>
                <a:spcPts val="0"/>
              </a:spcAft>
              <a:buClr>
                <a:schemeClr val="dk1"/>
              </a:buClr>
              <a:buSzPts val="1400"/>
              <a:buFont typeface="Cabin"/>
              <a:buNone/>
              <a:defRPr>
                <a:solidFill>
                  <a:schemeClr val="dk1"/>
                </a:solidFill>
                <a:latin typeface="Cabin"/>
                <a:ea typeface="Cabin"/>
                <a:cs typeface="Cabin"/>
                <a:sym typeface="Cabin"/>
              </a:defRPr>
            </a:lvl6pPr>
            <a:lvl7pPr lvl="6" rtl="0">
              <a:spcBef>
                <a:spcPts val="0"/>
              </a:spcBef>
              <a:spcAft>
                <a:spcPts val="0"/>
              </a:spcAft>
              <a:buClr>
                <a:schemeClr val="dk1"/>
              </a:buClr>
              <a:buSzPts val="1400"/>
              <a:buFont typeface="Cabin"/>
              <a:buNone/>
              <a:defRPr>
                <a:solidFill>
                  <a:schemeClr val="dk1"/>
                </a:solidFill>
                <a:latin typeface="Cabin"/>
                <a:ea typeface="Cabin"/>
                <a:cs typeface="Cabin"/>
                <a:sym typeface="Cabin"/>
              </a:defRPr>
            </a:lvl7pPr>
            <a:lvl8pPr lvl="7" rtl="0">
              <a:spcBef>
                <a:spcPts val="0"/>
              </a:spcBef>
              <a:spcAft>
                <a:spcPts val="0"/>
              </a:spcAft>
              <a:buClr>
                <a:schemeClr val="dk1"/>
              </a:buClr>
              <a:buSzPts val="1400"/>
              <a:buFont typeface="Cabin"/>
              <a:buNone/>
              <a:defRPr>
                <a:solidFill>
                  <a:schemeClr val="dk1"/>
                </a:solidFill>
                <a:latin typeface="Cabin"/>
                <a:ea typeface="Cabin"/>
                <a:cs typeface="Cabin"/>
                <a:sym typeface="Cabin"/>
              </a:defRPr>
            </a:lvl8pPr>
            <a:lvl9pPr lvl="8" rtl="0">
              <a:spcBef>
                <a:spcPts val="0"/>
              </a:spcBef>
              <a:spcAft>
                <a:spcPts val="0"/>
              </a:spcAft>
              <a:buClr>
                <a:schemeClr val="dk1"/>
              </a:buClr>
              <a:buSzPts val="1400"/>
              <a:buFont typeface="Cabin"/>
              <a:buNone/>
              <a:defRPr>
                <a:solidFill>
                  <a:schemeClr val="dk1"/>
                </a:solidFill>
                <a:latin typeface="Cabin"/>
                <a:ea typeface="Cabin"/>
                <a:cs typeface="Cabin"/>
                <a:sym typeface="Cabin"/>
              </a:defRPr>
            </a:lvl9pPr>
          </a:lstStyle>
          <a:p>
            <a:endParaRPr/>
          </a:p>
        </p:txBody>
      </p:sp>
      <p:sp>
        <p:nvSpPr>
          <p:cNvPr id="528" name="Google Shape;528;p13"/>
          <p:cNvSpPr txBox="1">
            <a:spLocks noGrp="1"/>
          </p:cNvSpPr>
          <p:nvPr>
            <p:ph type="ctrTitle" idx="15"/>
          </p:nvPr>
        </p:nvSpPr>
        <p:spPr>
          <a:xfrm>
            <a:off x="713250" y="446075"/>
            <a:ext cx="7717500" cy="537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p:cSld name="CUSTOM_1">
    <p:spTree>
      <p:nvGrpSpPr>
        <p:cNvPr id="1" name="Shape 529"/>
        <p:cNvGrpSpPr/>
        <p:nvPr/>
      </p:nvGrpSpPr>
      <p:grpSpPr>
        <a:xfrm>
          <a:off x="0" y="0"/>
          <a:ext cx="0" cy="0"/>
          <a:chOff x="0" y="0"/>
          <a:chExt cx="0" cy="0"/>
        </a:xfrm>
      </p:grpSpPr>
      <p:grpSp>
        <p:nvGrpSpPr>
          <p:cNvPr id="530" name="Google Shape;530;p14"/>
          <p:cNvGrpSpPr/>
          <p:nvPr/>
        </p:nvGrpSpPr>
        <p:grpSpPr>
          <a:xfrm>
            <a:off x="7" y="-38100"/>
            <a:ext cx="9144000" cy="5219700"/>
            <a:chOff x="-43" y="-76200"/>
            <a:chExt cx="9144000" cy="5219700"/>
          </a:xfrm>
        </p:grpSpPr>
        <p:cxnSp>
          <p:nvCxnSpPr>
            <p:cNvPr id="531" name="Google Shape;531;p14"/>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32" name="Google Shape;532;p14"/>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33" name="Google Shape;533;p14"/>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34" name="Google Shape;534;p14"/>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35" name="Google Shape;535;p14"/>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36" name="Google Shape;536;p14"/>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37" name="Google Shape;537;p14"/>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38" name="Google Shape;538;p14"/>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39" name="Google Shape;539;p14"/>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40" name="Google Shape;540;p14"/>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41" name="Google Shape;541;p14"/>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42" name="Google Shape;542;p14"/>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43" name="Google Shape;543;p14"/>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44" name="Google Shape;544;p14"/>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45" name="Google Shape;545;p14"/>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46" name="Google Shape;546;p14"/>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47" name="Google Shape;547;p14"/>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48" name="Google Shape;548;p14"/>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49" name="Google Shape;549;p14"/>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50" name="Google Shape;550;p14"/>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51" name="Google Shape;551;p14"/>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52" name="Google Shape;552;p14"/>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53" name="Google Shape;553;p14"/>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54" name="Google Shape;554;p14"/>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55" name="Google Shape;555;p14"/>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56" name="Google Shape;556;p14"/>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57" name="Google Shape;557;p14"/>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58" name="Google Shape;558;p14"/>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59" name="Google Shape;559;p14"/>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60" name="Google Shape;560;p14"/>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61" name="Google Shape;561;p14"/>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62" name="Google Shape;562;p14"/>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63" name="Google Shape;563;p14"/>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64" name="Google Shape;564;p14"/>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65" name="Google Shape;565;p14"/>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66" name="Google Shape;566;p14"/>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67" name="Google Shape;567;p14"/>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68" name="Google Shape;568;p14"/>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69" name="Google Shape;569;p14"/>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70" name="Google Shape;570;p14"/>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71" name="Google Shape;571;p14"/>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72" name="Google Shape;572;p14"/>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73" name="Google Shape;573;p14"/>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74" name="Google Shape;574;p14"/>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75" name="Google Shape;575;p14"/>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576" name="Google Shape;576;p14"/>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577" name="Google Shape;577;p14"/>
          <p:cNvSpPr txBox="1">
            <a:spLocks noGrp="1"/>
          </p:cNvSpPr>
          <p:nvPr>
            <p:ph type="subTitle" idx="1"/>
          </p:nvPr>
        </p:nvSpPr>
        <p:spPr>
          <a:xfrm>
            <a:off x="711325" y="1422975"/>
            <a:ext cx="5134200" cy="1533900"/>
          </a:xfrm>
          <a:prstGeom prst="rect">
            <a:avLst/>
          </a:prstGeom>
          <a:solidFill>
            <a:schemeClr val="lt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Clr>
                <a:schemeClr val="dk1"/>
              </a:buClr>
              <a:buSzPts val="1600"/>
              <a:buFont typeface="Poppins Medium"/>
              <a:buNone/>
              <a:defRPr sz="2200">
                <a:solidFill>
                  <a:schemeClr val="dk1"/>
                </a:solidFill>
              </a:defRPr>
            </a:lvl1pPr>
            <a:lvl2pPr lvl="1" rtl="0">
              <a:spcBef>
                <a:spcPts val="0"/>
              </a:spcBef>
              <a:spcAft>
                <a:spcPts val="0"/>
              </a:spcAft>
              <a:buClr>
                <a:schemeClr val="dk1"/>
              </a:buClr>
              <a:buSzPts val="1400"/>
              <a:buNone/>
              <a:defRPr>
                <a:solidFill>
                  <a:schemeClr val="dk1"/>
                </a:solidFill>
              </a:defRPr>
            </a:lvl2pPr>
            <a:lvl3pPr lvl="2" rtl="0">
              <a:spcBef>
                <a:spcPts val="0"/>
              </a:spcBef>
              <a:spcAft>
                <a:spcPts val="0"/>
              </a:spcAft>
              <a:buClr>
                <a:schemeClr val="dk1"/>
              </a:buClr>
              <a:buSzPts val="1400"/>
              <a:buNone/>
              <a:defRPr>
                <a:solidFill>
                  <a:schemeClr val="dk1"/>
                </a:solidFill>
              </a:defRPr>
            </a:lvl3pPr>
            <a:lvl4pPr lvl="3" rtl="0">
              <a:spcBef>
                <a:spcPts val="0"/>
              </a:spcBef>
              <a:spcAft>
                <a:spcPts val="0"/>
              </a:spcAft>
              <a:buClr>
                <a:schemeClr val="dk1"/>
              </a:buClr>
              <a:buSzPts val="1400"/>
              <a:buNone/>
              <a:defRPr>
                <a:solidFill>
                  <a:schemeClr val="dk1"/>
                </a:solidFill>
              </a:defRPr>
            </a:lvl4pPr>
            <a:lvl5pPr lvl="4" rtl="0">
              <a:spcBef>
                <a:spcPts val="0"/>
              </a:spcBef>
              <a:spcAft>
                <a:spcPts val="0"/>
              </a:spcAft>
              <a:buClr>
                <a:schemeClr val="dk1"/>
              </a:buClr>
              <a:buSzPts val="1400"/>
              <a:buNone/>
              <a:defRPr>
                <a:solidFill>
                  <a:schemeClr val="dk1"/>
                </a:solidFill>
              </a:defRPr>
            </a:lvl5pPr>
            <a:lvl6pPr lvl="5" rtl="0">
              <a:spcBef>
                <a:spcPts val="0"/>
              </a:spcBef>
              <a:spcAft>
                <a:spcPts val="0"/>
              </a:spcAft>
              <a:buClr>
                <a:schemeClr val="dk1"/>
              </a:buClr>
              <a:buSzPts val="1400"/>
              <a:buNone/>
              <a:defRPr>
                <a:solidFill>
                  <a:schemeClr val="dk1"/>
                </a:solidFill>
              </a:defRPr>
            </a:lvl6pPr>
            <a:lvl7pPr lvl="6" rtl="0">
              <a:spcBef>
                <a:spcPts val="0"/>
              </a:spcBef>
              <a:spcAft>
                <a:spcPts val="0"/>
              </a:spcAft>
              <a:buClr>
                <a:schemeClr val="dk1"/>
              </a:buClr>
              <a:buSzPts val="1400"/>
              <a:buNone/>
              <a:defRPr>
                <a:solidFill>
                  <a:schemeClr val="dk1"/>
                </a:solidFill>
              </a:defRPr>
            </a:lvl7pPr>
            <a:lvl8pPr lvl="7" rtl="0">
              <a:spcBef>
                <a:spcPts val="0"/>
              </a:spcBef>
              <a:spcAft>
                <a:spcPts val="0"/>
              </a:spcAft>
              <a:buClr>
                <a:schemeClr val="dk1"/>
              </a:buClr>
              <a:buSzPts val="1400"/>
              <a:buNone/>
              <a:defRPr>
                <a:solidFill>
                  <a:schemeClr val="dk1"/>
                </a:solidFill>
              </a:defRPr>
            </a:lvl8pPr>
            <a:lvl9pPr lvl="8" rtl="0">
              <a:spcBef>
                <a:spcPts val="0"/>
              </a:spcBef>
              <a:spcAft>
                <a:spcPts val="0"/>
              </a:spcAft>
              <a:buClr>
                <a:schemeClr val="dk1"/>
              </a:buClr>
              <a:buSzPts val="1400"/>
              <a:buNone/>
              <a:defRPr>
                <a:solidFill>
                  <a:schemeClr val="dk1"/>
                </a:solidFill>
              </a:defRPr>
            </a:lvl9pPr>
          </a:lstStyle>
          <a:p>
            <a:endParaRPr/>
          </a:p>
        </p:txBody>
      </p:sp>
      <p:sp>
        <p:nvSpPr>
          <p:cNvPr id="578" name="Google Shape;578;p14"/>
          <p:cNvSpPr txBox="1">
            <a:spLocks noGrp="1"/>
          </p:cNvSpPr>
          <p:nvPr>
            <p:ph type="title"/>
          </p:nvPr>
        </p:nvSpPr>
        <p:spPr>
          <a:xfrm>
            <a:off x="711075" y="3219525"/>
            <a:ext cx="5134200" cy="501000"/>
          </a:xfrm>
          <a:prstGeom prst="rect">
            <a:avLst/>
          </a:prstGeom>
          <a:solidFill>
            <a:schemeClr val="accent1"/>
          </a:solidFill>
          <a:ln>
            <a:noFill/>
          </a:ln>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r" rtl="0">
              <a:lnSpc>
                <a:spcPct val="115000"/>
              </a:lnSpc>
              <a:spcBef>
                <a:spcPts val="0"/>
              </a:spcBef>
              <a:spcAft>
                <a:spcPts val="0"/>
              </a:spcAft>
              <a:buSzPts val="3500"/>
              <a:buFont typeface="Poppins Black"/>
              <a:buNone/>
              <a:defRPr sz="1400">
                <a:solidFill>
                  <a:schemeClr val="dk1"/>
                </a:solidFill>
              </a:defRPr>
            </a:lvl1pPr>
            <a:lvl2pPr lvl="1" rtl="0">
              <a:spcBef>
                <a:spcPts val="0"/>
              </a:spcBef>
              <a:spcAft>
                <a:spcPts val="0"/>
              </a:spcAft>
              <a:buSzPts val="3000"/>
              <a:buNone/>
              <a:defRPr>
                <a:latin typeface="Arial"/>
                <a:ea typeface="Arial"/>
                <a:cs typeface="Arial"/>
                <a:sym typeface="Arial"/>
              </a:defRPr>
            </a:lvl2pPr>
            <a:lvl3pPr lvl="2" rtl="0">
              <a:spcBef>
                <a:spcPts val="0"/>
              </a:spcBef>
              <a:spcAft>
                <a:spcPts val="0"/>
              </a:spcAft>
              <a:buSzPts val="3000"/>
              <a:buNone/>
              <a:defRPr>
                <a:latin typeface="Arial"/>
                <a:ea typeface="Arial"/>
                <a:cs typeface="Arial"/>
                <a:sym typeface="Arial"/>
              </a:defRPr>
            </a:lvl3pPr>
            <a:lvl4pPr lvl="3" rtl="0">
              <a:spcBef>
                <a:spcPts val="0"/>
              </a:spcBef>
              <a:spcAft>
                <a:spcPts val="0"/>
              </a:spcAft>
              <a:buSzPts val="3000"/>
              <a:buNone/>
              <a:defRPr>
                <a:latin typeface="Arial"/>
                <a:ea typeface="Arial"/>
                <a:cs typeface="Arial"/>
                <a:sym typeface="Arial"/>
              </a:defRPr>
            </a:lvl4pPr>
            <a:lvl5pPr lvl="4" rtl="0">
              <a:spcBef>
                <a:spcPts val="0"/>
              </a:spcBef>
              <a:spcAft>
                <a:spcPts val="0"/>
              </a:spcAft>
              <a:buSzPts val="3000"/>
              <a:buNone/>
              <a:defRPr>
                <a:latin typeface="Arial"/>
                <a:ea typeface="Arial"/>
                <a:cs typeface="Arial"/>
                <a:sym typeface="Arial"/>
              </a:defRPr>
            </a:lvl5pPr>
            <a:lvl6pPr lvl="5" rtl="0">
              <a:spcBef>
                <a:spcPts val="0"/>
              </a:spcBef>
              <a:spcAft>
                <a:spcPts val="0"/>
              </a:spcAft>
              <a:buSzPts val="3000"/>
              <a:buNone/>
              <a:defRPr>
                <a:latin typeface="Arial"/>
                <a:ea typeface="Arial"/>
                <a:cs typeface="Arial"/>
                <a:sym typeface="Arial"/>
              </a:defRPr>
            </a:lvl6pPr>
            <a:lvl7pPr lvl="6" rtl="0">
              <a:spcBef>
                <a:spcPts val="0"/>
              </a:spcBef>
              <a:spcAft>
                <a:spcPts val="0"/>
              </a:spcAft>
              <a:buSzPts val="3000"/>
              <a:buNone/>
              <a:defRPr>
                <a:latin typeface="Arial"/>
                <a:ea typeface="Arial"/>
                <a:cs typeface="Arial"/>
                <a:sym typeface="Arial"/>
              </a:defRPr>
            </a:lvl7pPr>
            <a:lvl8pPr lvl="7" rtl="0">
              <a:spcBef>
                <a:spcPts val="0"/>
              </a:spcBef>
              <a:spcAft>
                <a:spcPts val="0"/>
              </a:spcAft>
              <a:buSzPts val="3000"/>
              <a:buNone/>
              <a:defRPr>
                <a:latin typeface="Arial"/>
                <a:ea typeface="Arial"/>
                <a:cs typeface="Arial"/>
                <a:sym typeface="Arial"/>
              </a:defRPr>
            </a:lvl8pPr>
            <a:lvl9pPr lvl="8" rtl="0">
              <a:spcBef>
                <a:spcPts val="0"/>
              </a:spcBef>
              <a:spcAft>
                <a:spcPts val="0"/>
              </a:spcAft>
              <a:buSzPts val="3000"/>
              <a:buNone/>
              <a:defRPr>
                <a:latin typeface="Arial"/>
                <a:ea typeface="Arial"/>
                <a:cs typeface="Arial"/>
                <a:sym typeface="Aria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ext">
  <p:cSld name="CUSTOM_5">
    <p:spTree>
      <p:nvGrpSpPr>
        <p:cNvPr id="1" name="Shape 579"/>
        <p:cNvGrpSpPr/>
        <p:nvPr/>
      </p:nvGrpSpPr>
      <p:grpSpPr>
        <a:xfrm>
          <a:off x="0" y="0"/>
          <a:ext cx="0" cy="0"/>
          <a:chOff x="0" y="0"/>
          <a:chExt cx="0" cy="0"/>
        </a:xfrm>
      </p:grpSpPr>
      <p:grpSp>
        <p:nvGrpSpPr>
          <p:cNvPr id="580" name="Google Shape;580;p15"/>
          <p:cNvGrpSpPr/>
          <p:nvPr/>
        </p:nvGrpSpPr>
        <p:grpSpPr>
          <a:xfrm>
            <a:off x="7" y="-38100"/>
            <a:ext cx="9144000" cy="5219700"/>
            <a:chOff x="-43" y="-76200"/>
            <a:chExt cx="9144000" cy="5219700"/>
          </a:xfrm>
        </p:grpSpPr>
        <p:cxnSp>
          <p:nvCxnSpPr>
            <p:cNvPr id="581" name="Google Shape;581;p15"/>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82" name="Google Shape;582;p15"/>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83" name="Google Shape;583;p15"/>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84" name="Google Shape;584;p15"/>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85" name="Google Shape;585;p15"/>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86" name="Google Shape;586;p15"/>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87" name="Google Shape;587;p15"/>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88" name="Google Shape;588;p15"/>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89" name="Google Shape;589;p15"/>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90" name="Google Shape;590;p15"/>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91" name="Google Shape;591;p15"/>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92" name="Google Shape;592;p15"/>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93" name="Google Shape;593;p15"/>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94" name="Google Shape;594;p15"/>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95" name="Google Shape;595;p15"/>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96" name="Google Shape;596;p15"/>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97" name="Google Shape;597;p15"/>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98" name="Google Shape;598;p15"/>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599" name="Google Shape;599;p15"/>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00" name="Google Shape;600;p15"/>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01" name="Google Shape;601;p15"/>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02" name="Google Shape;602;p15"/>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03" name="Google Shape;603;p15"/>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04" name="Google Shape;604;p15"/>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05" name="Google Shape;605;p15"/>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06" name="Google Shape;606;p15"/>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07" name="Google Shape;607;p15"/>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08" name="Google Shape;608;p15"/>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09" name="Google Shape;609;p15"/>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10" name="Google Shape;610;p15"/>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11" name="Google Shape;611;p15"/>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12" name="Google Shape;612;p15"/>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13" name="Google Shape;613;p15"/>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14" name="Google Shape;614;p15"/>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15" name="Google Shape;615;p15"/>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16" name="Google Shape;616;p15"/>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17" name="Google Shape;617;p15"/>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18" name="Google Shape;618;p15"/>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19" name="Google Shape;619;p15"/>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20" name="Google Shape;620;p15"/>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21" name="Google Shape;621;p15"/>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22" name="Google Shape;622;p15"/>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23" name="Google Shape;623;p15"/>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24" name="Google Shape;624;p15"/>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25" name="Google Shape;625;p15"/>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26" name="Google Shape;626;p15"/>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627" name="Google Shape;627;p15"/>
          <p:cNvSpPr/>
          <p:nvPr/>
        </p:nvSpPr>
        <p:spPr>
          <a:xfrm>
            <a:off x="713250" y="1198475"/>
            <a:ext cx="7717500" cy="35931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15"/>
          <p:cNvSpPr txBox="1">
            <a:spLocks noGrp="1"/>
          </p:cNvSpPr>
          <p:nvPr>
            <p:ph type="subTitle" idx="1"/>
          </p:nvPr>
        </p:nvSpPr>
        <p:spPr>
          <a:xfrm>
            <a:off x="5640600" y="2219975"/>
            <a:ext cx="2478600" cy="14295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29" name="Google Shape;629;p15"/>
          <p:cNvSpPr>
            <a:spLocks noGrp="1"/>
          </p:cNvSpPr>
          <p:nvPr>
            <p:ph type="pic" idx="2"/>
          </p:nvPr>
        </p:nvSpPr>
        <p:spPr>
          <a:xfrm>
            <a:off x="1837538" y="1754750"/>
            <a:ext cx="3264300" cy="2480700"/>
          </a:xfrm>
          <a:prstGeom prst="rect">
            <a:avLst/>
          </a:prstGeom>
          <a:noFill/>
          <a:ln w="28575" cap="flat" cmpd="sng">
            <a:solidFill>
              <a:schemeClr val="dk1"/>
            </a:solidFill>
            <a:prstDash val="solid"/>
            <a:round/>
            <a:headEnd type="none" w="sm" len="sm"/>
            <a:tailEnd type="none" w="sm" len="sm"/>
          </a:ln>
        </p:spPr>
      </p:sp>
      <p:sp>
        <p:nvSpPr>
          <p:cNvPr id="630" name="Google Shape;630;p15"/>
          <p:cNvSpPr txBox="1">
            <a:spLocks noGrp="1"/>
          </p:cNvSpPr>
          <p:nvPr>
            <p:ph type="ctrTitle"/>
          </p:nvPr>
        </p:nvSpPr>
        <p:spPr>
          <a:xfrm>
            <a:off x="713250" y="446075"/>
            <a:ext cx="7717500" cy="537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ext 1">
  <p:cSld name="CUSTOM_5_2">
    <p:spTree>
      <p:nvGrpSpPr>
        <p:cNvPr id="1" name="Shape 631"/>
        <p:cNvGrpSpPr/>
        <p:nvPr/>
      </p:nvGrpSpPr>
      <p:grpSpPr>
        <a:xfrm>
          <a:off x="0" y="0"/>
          <a:ext cx="0" cy="0"/>
          <a:chOff x="0" y="0"/>
          <a:chExt cx="0" cy="0"/>
        </a:xfrm>
      </p:grpSpPr>
      <p:grpSp>
        <p:nvGrpSpPr>
          <p:cNvPr id="632" name="Google Shape;632;p16"/>
          <p:cNvGrpSpPr/>
          <p:nvPr/>
        </p:nvGrpSpPr>
        <p:grpSpPr>
          <a:xfrm>
            <a:off x="7" y="-38100"/>
            <a:ext cx="9144000" cy="5219700"/>
            <a:chOff x="-43" y="-76200"/>
            <a:chExt cx="9144000" cy="5219700"/>
          </a:xfrm>
        </p:grpSpPr>
        <p:cxnSp>
          <p:nvCxnSpPr>
            <p:cNvPr id="633" name="Google Shape;633;p16"/>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34" name="Google Shape;634;p16"/>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35" name="Google Shape;635;p16"/>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36" name="Google Shape;636;p16"/>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37" name="Google Shape;637;p16"/>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38" name="Google Shape;638;p16"/>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39" name="Google Shape;639;p16"/>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40" name="Google Shape;640;p16"/>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41" name="Google Shape;641;p16"/>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42" name="Google Shape;642;p16"/>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43" name="Google Shape;643;p16"/>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44" name="Google Shape;644;p16"/>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45" name="Google Shape;645;p16"/>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46" name="Google Shape;646;p16"/>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47" name="Google Shape;647;p16"/>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48" name="Google Shape;648;p16"/>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49" name="Google Shape;649;p16"/>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50" name="Google Shape;650;p16"/>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51" name="Google Shape;651;p16"/>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52" name="Google Shape;652;p16"/>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53" name="Google Shape;653;p16"/>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54" name="Google Shape;654;p16"/>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55" name="Google Shape;655;p16"/>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56" name="Google Shape;656;p16"/>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57" name="Google Shape;657;p16"/>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58" name="Google Shape;658;p16"/>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59" name="Google Shape;659;p16"/>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60" name="Google Shape;660;p16"/>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61" name="Google Shape;661;p16"/>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62" name="Google Shape;662;p16"/>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63" name="Google Shape;663;p16"/>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64" name="Google Shape;664;p16"/>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65" name="Google Shape;665;p16"/>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66" name="Google Shape;666;p16"/>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67" name="Google Shape;667;p16"/>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68" name="Google Shape;668;p16"/>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69" name="Google Shape;669;p16"/>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70" name="Google Shape;670;p16"/>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71" name="Google Shape;671;p16"/>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72" name="Google Shape;672;p16"/>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73" name="Google Shape;673;p16"/>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74" name="Google Shape;674;p16"/>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75" name="Google Shape;675;p16"/>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76" name="Google Shape;676;p16"/>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77" name="Google Shape;677;p16"/>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678" name="Google Shape;678;p16"/>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679" name="Google Shape;679;p16"/>
          <p:cNvSpPr/>
          <p:nvPr/>
        </p:nvSpPr>
        <p:spPr>
          <a:xfrm>
            <a:off x="713250" y="1198475"/>
            <a:ext cx="7717500" cy="35931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16"/>
          <p:cNvSpPr txBox="1">
            <a:spLocks noGrp="1"/>
          </p:cNvSpPr>
          <p:nvPr>
            <p:ph type="subTitle" idx="1"/>
          </p:nvPr>
        </p:nvSpPr>
        <p:spPr>
          <a:xfrm>
            <a:off x="1180550" y="1799451"/>
            <a:ext cx="2481000" cy="11568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81" name="Google Shape;681;p16"/>
          <p:cNvSpPr txBox="1">
            <a:spLocks noGrp="1"/>
          </p:cNvSpPr>
          <p:nvPr>
            <p:ph type="ctrTitle"/>
          </p:nvPr>
        </p:nvSpPr>
        <p:spPr>
          <a:xfrm>
            <a:off x="713250" y="446075"/>
            <a:ext cx="7717500" cy="537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ext 2">
  <p:cSld name="CUSTOM_5_2_1">
    <p:spTree>
      <p:nvGrpSpPr>
        <p:cNvPr id="1" name="Shape 682"/>
        <p:cNvGrpSpPr/>
        <p:nvPr/>
      </p:nvGrpSpPr>
      <p:grpSpPr>
        <a:xfrm>
          <a:off x="0" y="0"/>
          <a:ext cx="0" cy="0"/>
          <a:chOff x="0" y="0"/>
          <a:chExt cx="0" cy="0"/>
        </a:xfrm>
      </p:grpSpPr>
      <p:grpSp>
        <p:nvGrpSpPr>
          <p:cNvPr id="683" name="Google Shape;683;p17"/>
          <p:cNvGrpSpPr/>
          <p:nvPr/>
        </p:nvGrpSpPr>
        <p:grpSpPr>
          <a:xfrm>
            <a:off x="7" y="-38100"/>
            <a:ext cx="9144000" cy="5219700"/>
            <a:chOff x="-43" y="-76200"/>
            <a:chExt cx="9144000" cy="5219700"/>
          </a:xfrm>
        </p:grpSpPr>
        <p:cxnSp>
          <p:nvCxnSpPr>
            <p:cNvPr id="684" name="Google Shape;684;p17"/>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85" name="Google Shape;685;p17"/>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86" name="Google Shape;686;p17"/>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87" name="Google Shape;687;p17"/>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88" name="Google Shape;688;p17"/>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89" name="Google Shape;689;p17"/>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90" name="Google Shape;690;p17"/>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91" name="Google Shape;691;p17"/>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92" name="Google Shape;692;p17"/>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93" name="Google Shape;693;p17"/>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94" name="Google Shape;694;p17"/>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95" name="Google Shape;695;p17"/>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96" name="Google Shape;696;p17"/>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97" name="Google Shape;697;p17"/>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98" name="Google Shape;698;p17"/>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99" name="Google Shape;699;p17"/>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00" name="Google Shape;700;p17"/>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01" name="Google Shape;701;p17"/>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02" name="Google Shape;702;p17"/>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03" name="Google Shape;703;p17"/>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04" name="Google Shape;704;p17"/>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05" name="Google Shape;705;p17"/>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06" name="Google Shape;706;p17"/>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07" name="Google Shape;707;p17"/>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08" name="Google Shape;708;p17"/>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09" name="Google Shape;709;p17"/>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10" name="Google Shape;710;p17"/>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11" name="Google Shape;711;p17"/>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12" name="Google Shape;712;p17"/>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13" name="Google Shape;713;p17"/>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14" name="Google Shape;714;p17"/>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15" name="Google Shape;715;p17"/>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16" name="Google Shape;716;p17"/>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17" name="Google Shape;717;p17"/>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18" name="Google Shape;718;p17"/>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19" name="Google Shape;719;p17"/>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20" name="Google Shape;720;p17"/>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21" name="Google Shape;721;p17"/>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22" name="Google Shape;722;p17"/>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23" name="Google Shape;723;p17"/>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24" name="Google Shape;724;p17"/>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25" name="Google Shape;725;p17"/>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26" name="Google Shape;726;p17"/>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27" name="Google Shape;727;p17"/>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28" name="Google Shape;728;p17"/>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29" name="Google Shape;729;p17"/>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730" name="Google Shape;730;p17"/>
          <p:cNvSpPr/>
          <p:nvPr/>
        </p:nvSpPr>
        <p:spPr>
          <a:xfrm>
            <a:off x="713250" y="1198475"/>
            <a:ext cx="7717500" cy="3593100"/>
          </a:xfrm>
          <a:prstGeom prst="rect">
            <a:avLst/>
          </a:pr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17"/>
          <p:cNvSpPr txBox="1">
            <a:spLocks noGrp="1"/>
          </p:cNvSpPr>
          <p:nvPr>
            <p:ph type="ctrTitle"/>
          </p:nvPr>
        </p:nvSpPr>
        <p:spPr>
          <a:xfrm>
            <a:off x="713250" y="446075"/>
            <a:ext cx="7717500" cy="537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732" name="Google Shape;732;p17"/>
          <p:cNvSpPr txBox="1">
            <a:spLocks noGrp="1"/>
          </p:cNvSpPr>
          <p:nvPr>
            <p:ph type="body" idx="1"/>
          </p:nvPr>
        </p:nvSpPr>
        <p:spPr>
          <a:xfrm>
            <a:off x="1236825" y="1989700"/>
            <a:ext cx="6957000" cy="2502600"/>
          </a:xfrm>
          <a:prstGeom prst="rect">
            <a:avLst/>
          </a:prstGeom>
          <a:noFill/>
        </p:spPr>
        <p:txBody>
          <a:bodyPr spcFirstLastPara="1" wrap="square" lIns="91425" tIns="91425" rIns="91425" bIns="91425" anchor="t" anchorCtr="0">
            <a:noAutofit/>
          </a:bodyPr>
          <a:lstStyle>
            <a:lvl1pPr marL="457200" lvl="0" indent="-317500" rtl="0">
              <a:spcBef>
                <a:spcPts val="0"/>
              </a:spcBef>
              <a:spcAft>
                <a:spcPts val="0"/>
              </a:spcAft>
              <a:buSzPts val="1400"/>
              <a:buAutoNum type="arabicPeriod"/>
              <a:defRPr/>
            </a:lvl1pPr>
            <a:lvl2pPr marL="914400" lvl="1" indent="-317500" rtl="0">
              <a:spcBef>
                <a:spcPts val="0"/>
              </a:spcBef>
              <a:spcAft>
                <a:spcPts val="0"/>
              </a:spcAft>
              <a:buSzPts val="1400"/>
              <a:buAutoNum type="alphaLcPeriod"/>
              <a:defRPr/>
            </a:lvl2pPr>
            <a:lvl3pPr marL="1371600" lvl="2" indent="-317500" rtl="0">
              <a:spcBef>
                <a:spcPts val="0"/>
              </a:spcBef>
              <a:spcAft>
                <a:spcPts val="0"/>
              </a:spcAft>
              <a:buSzPts val="1400"/>
              <a:buAutoNum type="romanLcPeriod"/>
              <a:defRPr/>
            </a:lvl3pPr>
            <a:lvl4pPr marL="1828800" lvl="3" indent="-317500" rtl="0">
              <a:spcBef>
                <a:spcPts val="0"/>
              </a:spcBef>
              <a:spcAft>
                <a:spcPts val="0"/>
              </a:spcAft>
              <a:buSzPts val="1400"/>
              <a:buAutoNum type="arabicPeriod"/>
              <a:defRPr/>
            </a:lvl4pPr>
            <a:lvl5pPr marL="2286000" lvl="4" indent="-317500" rtl="0">
              <a:spcBef>
                <a:spcPts val="0"/>
              </a:spcBef>
              <a:spcAft>
                <a:spcPts val="0"/>
              </a:spcAft>
              <a:buSzPts val="1400"/>
              <a:buAutoNum type="alphaLcPeriod"/>
              <a:defRPr/>
            </a:lvl5pPr>
            <a:lvl6pPr marL="2743200" lvl="5" indent="-317500" rtl="0">
              <a:spcBef>
                <a:spcPts val="0"/>
              </a:spcBef>
              <a:spcAft>
                <a:spcPts val="0"/>
              </a:spcAft>
              <a:buSzPts val="1400"/>
              <a:buAutoNum type="romanLcPeriod"/>
              <a:defRPr/>
            </a:lvl6pPr>
            <a:lvl7pPr marL="3200400" lvl="6" indent="-317500" rtl="0">
              <a:spcBef>
                <a:spcPts val="0"/>
              </a:spcBef>
              <a:spcAft>
                <a:spcPts val="0"/>
              </a:spcAft>
              <a:buSzPts val="1400"/>
              <a:buAutoNum type="arabicPeriod"/>
              <a:defRPr/>
            </a:lvl7pPr>
            <a:lvl8pPr marL="3657600" lvl="7" indent="-317500" rtl="0">
              <a:spcBef>
                <a:spcPts val="0"/>
              </a:spcBef>
              <a:spcAft>
                <a:spcPts val="0"/>
              </a:spcAft>
              <a:buSzPts val="1400"/>
              <a:buAutoNum type="alphaLcPeriod"/>
              <a:defRPr/>
            </a:lvl8pPr>
            <a:lvl9pPr marL="4114800" lvl="8" indent="-317500" rtl="0">
              <a:spcBef>
                <a:spcPts val="0"/>
              </a:spcBef>
              <a:spcAft>
                <a:spcPts val="0"/>
              </a:spcAft>
              <a:buSzPts val="1400"/>
              <a:buAutoNum type="romanLcPeriod"/>
              <a:defRPr/>
            </a:lvl9pPr>
          </a:lstStyle>
          <a:p>
            <a:endParaRPr/>
          </a:p>
        </p:txBody>
      </p:sp>
      <p:sp>
        <p:nvSpPr>
          <p:cNvPr id="733" name="Google Shape;733;p17"/>
          <p:cNvSpPr txBox="1">
            <a:spLocks noGrp="1"/>
          </p:cNvSpPr>
          <p:nvPr>
            <p:ph type="subTitle" idx="2"/>
          </p:nvPr>
        </p:nvSpPr>
        <p:spPr>
          <a:xfrm flipH="1">
            <a:off x="1236825" y="1489525"/>
            <a:ext cx="6957000" cy="402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rtl="0">
              <a:spcBef>
                <a:spcPts val="0"/>
              </a:spcBef>
              <a:spcAft>
                <a:spcPts val="0"/>
              </a:spcAft>
              <a:buSzPts val="1000"/>
              <a:buNone/>
              <a:defRPr sz="2200">
                <a:solidFill>
                  <a:schemeClr val="dk1"/>
                </a:solidFill>
                <a:latin typeface="Jua"/>
                <a:ea typeface="Jua"/>
                <a:cs typeface="Jua"/>
                <a:sym typeface="Jua"/>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wo columns 1">
  <p:cSld name="TITLE_AND_TWO_COLUMNS_1">
    <p:spTree>
      <p:nvGrpSpPr>
        <p:cNvPr id="1" name="Shape 734"/>
        <p:cNvGrpSpPr/>
        <p:nvPr/>
      </p:nvGrpSpPr>
      <p:grpSpPr>
        <a:xfrm>
          <a:off x="0" y="0"/>
          <a:ext cx="0" cy="0"/>
          <a:chOff x="0" y="0"/>
          <a:chExt cx="0" cy="0"/>
        </a:xfrm>
      </p:grpSpPr>
      <p:grpSp>
        <p:nvGrpSpPr>
          <p:cNvPr id="735" name="Google Shape;735;p18"/>
          <p:cNvGrpSpPr/>
          <p:nvPr/>
        </p:nvGrpSpPr>
        <p:grpSpPr>
          <a:xfrm>
            <a:off x="7" y="-38100"/>
            <a:ext cx="9144000" cy="5219700"/>
            <a:chOff x="-43" y="-76200"/>
            <a:chExt cx="9144000" cy="5219700"/>
          </a:xfrm>
        </p:grpSpPr>
        <p:cxnSp>
          <p:nvCxnSpPr>
            <p:cNvPr id="736" name="Google Shape;736;p18"/>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37" name="Google Shape;737;p18"/>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38" name="Google Shape;738;p18"/>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39" name="Google Shape;739;p18"/>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40" name="Google Shape;740;p18"/>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41" name="Google Shape;741;p18"/>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42" name="Google Shape;742;p18"/>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43" name="Google Shape;743;p18"/>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44" name="Google Shape;744;p18"/>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45" name="Google Shape;745;p18"/>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46" name="Google Shape;746;p18"/>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47" name="Google Shape;747;p18"/>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48" name="Google Shape;748;p18"/>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49" name="Google Shape;749;p18"/>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50" name="Google Shape;750;p18"/>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51" name="Google Shape;751;p18"/>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52" name="Google Shape;752;p18"/>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53" name="Google Shape;753;p18"/>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54" name="Google Shape;754;p18"/>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55" name="Google Shape;755;p18"/>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56" name="Google Shape;756;p18"/>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57" name="Google Shape;757;p18"/>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58" name="Google Shape;758;p18"/>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59" name="Google Shape;759;p18"/>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60" name="Google Shape;760;p18"/>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61" name="Google Shape;761;p18"/>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62" name="Google Shape;762;p18"/>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63" name="Google Shape;763;p18"/>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64" name="Google Shape;764;p18"/>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65" name="Google Shape;765;p18"/>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66" name="Google Shape;766;p18"/>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67" name="Google Shape;767;p18"/>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68" name="Google Shape;768;p18"/>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69" name="Google Shape;769;p18"/>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70" name="Google Shape;770;p18"/>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71" name="Google Shape;771;p18"/>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72" name="Google Shape;772;p18"/>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73" name="Google Shape;773;p18"/>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74" name="Google Shape;774;p18"/>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75" name="Google Shape;775;p18"/>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76" name="Google Shape;776;p18"/>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77" name="Google Shape;777;p18"/>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78" name="Google Shape;778;p18"/>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79" name="Google Shape;779;p18"/>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80" name="Google Shape;780;p18"/>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781" name="Google Shape;781;p18"/>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782" name="Google Shape;782;p18"/>
          <p:cNvSpPr/>
          <p:nvPr/>
        </p:nvSpPr>
        <p:spPr>
          <a:xfrm>
            <a:off x="713250" y="1198475"/>
            <a:ext cx="7717500" cy="3593100"/>
          </a:xfrm>
          <a:prstGeom prst="rect">
            <a:avLst/>
          </a:pr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18"/>
          <p:cNvSpPr txBox="1">
            <a:spLocks noGrp="1"/>
          </p:cNvSpPr>
          <p:nvPr>
            <p:ph type="subTitle" idx="1"/>
          </p:nvPr>
        </p:nvSpPr>
        <p:spPr>
          <a:xfrm>
            <a:off x="2197875" y="1915775"/>
            <a:ext cx="3916500" cy="8424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784" name="Google Shape;784;p18"/>
          <p:cNvSpPr txBox="1">
            <a:spLocks noGrp="1"/>
          </p:cNvSpPr>
          <p:nvPr>
            <p:ph type="subTitle" idx="2"/>
          </p:nvPr>
        </p:nvSpPr>
        <p:spPr>
          <a:xfrm>
            <a:off x="2197900" y="3386725"/>
            <a:ext cx="3916500" cy="8424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785" name="Google Shape;785;p18"/>
          <p:cNvSpPr txBox="1">
            <a:spLocks noGrp="1"/>
          </p:cNvSpPr>
          <p:nvPr>
            <p:ph type="subTitle" idx="3"/>
          </p:nvPr>
        </p:nvSpPr>
        <p:spPr>
          <a:xfrm>
            <a:off x="2197895" y="1626325"/>
            <a:ext cx="3916500" cy="358200"/>
          </a:xfrm>
          <a:prstGeom prst="rect">
            <a:avLst/>
          </a:prstGeom>
          <a:noFill/>
        </p:spPr>
        <p:txBody>
          <a:bodyPr spcFirstLastPara="1" wrap="square" lIns="91425" tIns="91425" rIns="91425" bIns="91425" anchor="b" anchorCtr="0">
            <a:noAutofit/>
          </a:bodyPr>
          <a:lstStyle>
            <a:lvl1pPr lvl="0" rtl="0">
              <a:spcBef>
                <a:spcPts val="0"/>
              </a:spcBef>
              <a:spcAft>
                <a:spcPts val="0"/>
              </a:spcAft>
              <a:buSzPts val="1800"/>
              <a:buFont typeface="Poppins"/>
              <a:buNone/>
              <a:defRPr sz="2200">
                <a:latin typeface="Jua"/>
                <a:ea typeface="Jua"/>
                <a:cs typeface="Jua"/>
                <a:sym typeface="Jua"/>
              </a:defRPr>
            </a:lvl1pPr>
            <a:lvl2pPr lvl="1" algn="ctr" rtl="0">
              <a:spcBef>
                <a:spcPts val="0"/>
              </a:spcBef>
              <a:spcAft>
                <a:spcPts val="0"/>
              </a:spcAft>
              <a:buSzPts val="1800"/>
              <a:buFont typeface="Poppins"/>
              <a:buNone/>
              <a:defRPr sz="1800" b="1">
                <a:latin typeface="Poppins"/>
                <a:ea typeface="Poppins"/>
                <a:cs typeface="Poppins"/>
                <a:sym typeface="Poppins"/>
              </a:defRPr>
            </a:lvl2pPr>
            <a:lvl3pPr lvl="2" algn="ctr" rtl="0">
              <a:spcBef>
                <a:spcPts val="0"/>
              </a:spcBef>
              <a:spcAft>
                <a:spcPts val="0"/>
              </a:spcAft>
              <a:buSzPts val="1800"/>
              <a:buFont typeface="Poppins"/>
              <a:buNone/>
              <a:defRPr sz="1800" b="1">
                <a:latin typeface="Poppins"/>
                <a:ea typeface="Poppins"/>
                <a:cs typeface="Poppins"/>
                <a:sym typeface="Poppins"/>
              </a:defRPr>
            </a:lvl3pPr>
            <a:lvl4pPr lvl="3" algn="ctr" rtl="0">
              <a:spcBef>
                <a:spcPts val="0"/>
              </a:spcBef>
              <a:spcAft>
                <a:spcPts val="0"/>
              </a:spcAft>
              <a:buSzPts val="1800"/>
              <a:buFont typeface="Poppins"/>
              <a:buNone/>
              <a:defRPr sz="1800" b="1">
                <a:latin typeface="Poppins"/>
                <a:ea typeface="Poppins"/>
                <a:cs typeface="Poppins"/>
                <a:sym typeface="Poppins"/>
              </a:defRPr>
            </a:lvl4pPr>
            <a:lvl5pPr lvl="4" algn="ctr" rtl="0">
              <a:spcBef>
                <a:spcPts val="0"/>
              </a:spcBef>
              <a:spcAft>
                <a:spcPts val="0"/>
              </a:spcAft>
              <a:buSzPts val="1800"/>
              <a:buFont typeface="Poppins"/>
              <a:buNone/>
              <a:defRPr sz="1800" b="1">
                <a:latin typeface="Poppins"/>
                <a:ea typeface="Poppins"/>
                <a:cs typeface="Poppins"/>
                <a:sym typeface="Poppins"/>
              </a:defRPr>
            </a:lvl5pPr>
            <a:lvl6pPr lvl="5" algn="ctr" rtl="0">
              <a:spcBef>
                <a:spcPts val="0"/>
              </a:spcBef>
              <a:spcAft>
                <a:spcPts val="0"/>
              </a:spcAft>
              <a:buSzPts val="1800"/>
              <a:buFont typeface="Poppins"/>
              <a:buNone/>
              <a:defRPr sz="1800" b="1">
                <a:latin typeface="Poppins"/>
                <a:ea typeface="Poppins"/>
                <a:cs typeface="Poppins"/>
                <a:sym typeface="Poppins"/>
              </a:defRPr>
            </a:lvl6pPr>
            <a:lvl7pPr lvl="6" algn="ctr" rtl="0">
              <a:spcBef>
                <a:spcPts val="0"/>
              </a:spcBef>
              <a:spcAft>
                <a:spcPts val="0"/>
              </a:spcAft>
              <a:buSzPts val="1800"/>
              <a:buFont typeface="Poppins"/>
              <a:buNone/>
              <a:defRPr sz="1800" b="1">
                <a:latin typeface="Poppins"/>
                <a:ea typeface="Poppins"/>
                <a:cs typeface="Poppins"/>
                <a:sym typeface="Poppins"/>
              </a:defRPr>
            </a:lvl7pPr>
            <a:lvl8pPr lvl="7" algn="ctr" rtl="0">
              <a:spcBef>
                <a:spcPts val="0"/>
              </a:spcBef>
              <a:spcAft>
                <a:spcPts val="0"/>
              </a:spcAft>
              <a:buSzPts val="1800"/>
              <a:buFont typeface="Poppins"/>
              <a:buNone/>
              <a:defRPr sz="1800" b="1">
                <a:latin typeface="Poppins"/>
                <a:ea typeface="Poppins"/>
                <a:cs typeface="Poppins"/>
                <a:sym typeface="Poppins"/>
              </a:defRPr>
            </a:lvl8pPr>
            <a:lvl9pPr lvl="8" algn="ctr" rtl="0">
              <a:spcBef>
                <a:spcPts val="0"/>
              </a:spcBef>
              <a:spcAft>
                <a:spcPts val="0"/>
              </a:spcAft>
              <a:buSzPts val="1800"/>
              <a:buFont typeface="Poppins"/>
              <a:buNone/>
              <a:defRPr sz="1800" b="1">
                <a:latin typeface="Poppins"/>
                <a:ea typeface="Poppins"/>
                <a:cs typeface="Poppins"/>
                <a:sym typeface="Poppins"/>
              </a:defRPr>
            </a:lvl9pPr>
          </a:lstStyle>
          <a:p>
            <a:endParaRPr/>
          </a:p>
        </p:txBody>
      </p:sp>
      <p:sp>
        <p:nvSpPr>
          <p:cNvPr id="786" name="Google Shape;786;p18"/>
          <p:cNvSpPr txBox="1">
            <a:spLocks noGrp="1"/>
          </p:cNvSpPr>
          <p:nvPr>
            <p:ph type="subTitle" idx="4"/>
          </p:nvPr>
        </p:nvSpPr>
        <p:spPr>
          <a:xfrm>
            <a:off x="2197877" y="3097278"/>
            <a:ext cx="3916500" cy="358200"/>
          </a:xfrm>
          <a:prstGeom prst="rect">
            <a:avLst/>
          </a:prstGeom>
          <a:noFill/>
        </p:spPr>
        <p:txBody>
          <a:bodyPr spcFirstLastPara="1" wrap="square" lIns="91425" tIns="91425" rIns="91425" bIns="91425" anchor="b" anchorCtr="0">
            <a:noAutofit/>
          </a:bodyPr>
          <a:lstStyle>
            <a:lvl1pPr lvl="0" rtl="0">
              <a:spcBef>
                <a:spcPts val="0"/>
              </a:spcBef>
              <a:spcAft>
                <a:spcPts val="0"/>
              </a:spcAft>
              <a:buSzPts val="1800"/>
              <a:buFont typeface="Poppins"/>
              <a:buNone/>
              <a:defRPr sz="2200">
                <a:latin typeface="Jua"/>
                <a:ea typeface="Jua"/>
                <a:cs typeface="Jua"/>
                <a:sym typeface="Jua"/>
              </a:defRPr>
            </a:lvl1pPr>
            <a:lvl2pPr lvl="1" algn="ctr" rtl="0">
              <a:spcBef>
                <a:spcPts val="0"/>
              </a:spcBef>
              <a:spcAft>
                <a:spcPts val="0"/>
              </a:spcAft>
              <a:buSzPts val="1800"/>
              <a:buFont typeface="Poppins"/>
              <a:buNone/>
              <a:defRPr sz="1800" b="1">
                <a:latin typeface="Poppins"/>
                <a:ea typeface="Poppins"/>
                <a:cs typeface="Poppins"/>
                <a:sym typeface="Poppins"/>
              </a:defRPr>
            </a:lvl2pPr>
            <a:lvl3pPr lvl="2" algn="ctr" rtl="0">
              <a:spcBef>
                <a:spcPts val="0"/>
              </a:spcBef>
              <a:spcAft>
                <a:spcPts val="0"/>
              </a:spcAft>
              <a:buSzPts val="1800"/>
              <a:buFont typeface="Poppins"/>
              <a:buNone/>
              <a:defRPr sz="1800" b="1">
                <a:latin typeface="Poppins"/>
                <a:ea typeface="Poppins"/>
                <a:cs typeface="Poppins"/>
                <a:sym typeface="Poppins"/>
              </a:defRPr>
            </a:lvl3pPr>
            <a:lvl4pPr lvl="3" algn="ctr" rtl="0">
              <a:spcBef>
                <a:spcPts val="0"/>
              </a:spcBef>
              <a:spcAft>
                <a:spcPts val="0"/>
              </a:spcAft>
              <a:buSzPts val="1800"/>
              <a:buFont typeface="Poppins"/>
              <a:buNone/>
              <a:defRPr sz="1800" b="1">
                <a:latin typeface="Poppins"/>
                <a:ea typeface="Poppins"/>
                <a:cs typeface="Poppins"/>
                <a:sym typeface="Poppins"/>
              </a:defRPr>
            </a:lvl4pPr>
            <a:lvl5pPr lvl="4" algn="ctr" rtl="0">
              <a:spcBef>
                <a:spcPts val="0"/>
              </a:spcBef>
              <a:spcAft>
                <a:spcPts val="0"/>
              </a:spcAft>
              <a:buSzPts val="1800"/>
              <a:buFont typeface="Poppins"/>
              <a:buNone/>
              <a:defRPr sz="1800" b="1">
                <a:latin typeface="Poppins"/>
                <a:ea typeface="Poppins"/>
                <a:cs typeface="Poppins"/>
                <a:sym typeface="Poppins"/>
              </a:defRPr>
            </a:lvl5pPr>
            <a:lvl6pPr lvl="5" algn="ctr" rtl="0">
              <a:spcBef>
                <a:spcPts val="0"/>
              </a:spcBef>
              <a:spcAft>
                <a:spcPts val="0"/>
              </a:spcAft>
              <a:buSzPts val="1800"/>
              <a:buFont typeface="Poppins"/>
              <a:buNone/>
              <a:defRPr sz="1800" b="1">
                <a:latin typeface="Poppins"/>
                <a:ea typeface="Poppins"/>
                <a:cs typeface="Poppins"/>
                <a:sym typeface="Poppins"/>
              </a:defRPr>
            </a:lvl6pPr>
            <a:lvl7pPr lvl="6" algn="ctr" rtl="0">
              <a:spcBef>
                <a:spcPts val="0"/>
              </a:spcBef>
              <a:spcAft>
                <a:spcPts val="0"/>
              </a:spcAft>
              <a:buSzPts val="1800"/>
              <a:buFont typeface="Poppins"/>
              <a:buNone/>
              <a:defRPr sz="1800" b="1">
                <a:latin typeface="Poppins"/>
                <a:ea typeface="Poppins"/>
                <a:cs typeface="Poppins"/>
                <a:sym typeface="Poppins"/>
              </a:defRPr>
            </a:lvl7pPr>
            <a:lvl8pPr lvl="7" algn="ctr" rtl="0">
              <a:spcBef>
                <a:spcPts val="0"/>
              </a:spcBef>
              <a:spcAft>
                <a:spcPts val="0"/>
              </a:spcAft>
              <a:buSzPts val="1800"/>
              <a:buFont typeface="Poppins"/>
              <a:buNone/>
              <a:defRPr sz="1800" b="1">
                <a:latin typeface="Poppins"/>
                <a:ea typeface="Poppins"/>
                <a:cs typeface="Poppins"/>
                <a:sym typeface="Poppins"/>
              </a:defRPr>
            </a:lvl8pPr>
            <a:lvl9pPr lvl="8" algn="ctr" rtl="0">
              <a:spcBef>
                <a:spcPts val="0"/>
              </a:spcBef>
              <a:spcAft>
                <a:spcPts val="0"/>
              </a:spcAft>
              <a:buSzPts val="1800"/>
              <a:buFont typeface="Poppins"/>
              <a:buNone/>
              <a:defRPr sz="1800" b="1">
                <a:latin typeface="Poppins"/>
                <a:ea typeface="Poppins"/>
                <a:cs typeface="Poppins"/>
                <a:sym typeface="Poppins"/>
              </a:defRPr>
            </a:lvl9pPr>
          </a:lstStyle>
          <a:p>
            <a:endParaRPr/>
          </a:p>
        </p:txBody>
      </p:sp>
      <p:sp>
        <p:nvSpPr>
          <p:cNvPr id="787" name="Google Shape;787;p18"/>
          <p:cNvSpPr txBox="1">
            <a:spLocks noGrp="1"/>
          </p:cNvSpPr>
          <p:nvPr>
            <p:ph type="ctrTitle"/>
          </p:nvPr>
        </p:nvSpPr>
        <p:spPr>
          <a:xfrm>
            <a:off x="713250" y="446075"/>
            <a:ext cx="7717500" cy="537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two columns 2">
  <p:cSld name="TITLE_AND_BODY_1_1_1">
    <p:spTree>
      <p:nvGrpSpPr>
        <p:cNvPr id="1" name="Shape 788"/>
        <p:cNvGrpSpPr/>
        <p:nvPr/>
      </p:nvGrpSpPr>
      <p:grpSpPr>
        <a:xfrm>
          <a:off x="0" y="0"/>
          <a:ext cx="0" cy="0"/>
          <a:chOff x="0" y="0"/>
          <a:chExt cx="0" cy="0"/>
        </a:xfrm>
      </p:grpSpPr>
      <p:grpSp>
        <p:nvGrpSpPr>
          <p:cNvPr id="789" name="Google Shape;789;p19"/>
          <p:cNvGrpSpPr/>
          <p:nvPr/>
        </p:nvGrpSpPr>
        <p:grpSpPr>
          <a:xfrm>
            <a:off x="7" y="-38100"/>
            <a:ext cx="9144000" cy="5219700"/>
            <a:chOff x="-43" y="-76200"/>
            <a:chExt cx="9144000" cy="5219700"/>
          </a:xfrm>
        </p:grpSpPr>
        <p:cxnSp>
          <p:nvCxnSpPr>
            <p:cNvPr id="790" name="Google Shape;790;p19"/>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91" name="Google Shape;791;p19"/>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92" name="Google Shape;792;p19"/>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93" name="Google Shape;793;p19"/>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94" name="Google Shape;794;p19"/>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95" name="Google Shape;795;p19"/>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96" name="Google Shape;796;p19"/>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97" name="Google Shape;797;p19"/>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98" name="Google Shape;798;p19"/>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99" name="Google Shape;799;p19"/>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00" name="Google Shape;800;p19"/>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01" name="Google Shape;801;p19"/>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02" name="Google Shape;802;p19"/>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03" name="Google Shape;803;p19"/>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04" name="Google Shape;804;p19"/>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05" name="Google Shape;805;p19"/>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06" name="Google Shape;806;p19"/>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07" name="Google Shape;807;p19"/>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08" name="Google Shape;808;p19"/>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09" name="Google Shape;809;p19"/>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10" name="Google Shape;810;p19"/>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11" name="Google Shape;811;p19"/>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12" name="Google Shape;812;p19"/>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13" name="Google Shape;813;p19"/>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14" name="Google Shape;814;p19"/>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15" name="Google Shape;815;p19"/>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16" name="Google Shape;816;p19"/>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17" name="Google Shape;817;p19"/>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18" name="Google Shape;818;p19"/>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19" name="Google Shape;819;p19"/>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20" name="Google Shape;820;p19"/>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21" name="Google Shape;821;p19"/>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22" name="Google Shape;822;p19"/>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23" name="Google Shape;823;p19"/>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24" name="Google Shape;824;p19"/>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25" name="Google Shape;825;p19"/>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26" name="Google Shape;826;p19"/>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27" name="Google Shape;827;p19"/>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28" name="Google Shape;828;p19"/>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29" name="Google Shape;829;p19"/>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30" name="Google Shape;830;p19"/>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31" name="Google Shape;831;p19"/>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32" name="Google Shape;832;p19"/>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33" name="Google Shape;833;p19"/>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34" name="Google Shape;834;p19"/>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35" name="Google Shape;835;p19"/>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836" name="Google Shape;836;p19"/>
          <p:cNvSpPr/>
          <p:nvPr/>
        </p:nvSpPr>
        <p:spPr>
          <a:xfrm>
            <a:off x="713250" y="1198475"/>
            <a:ext cx="7717500" cy="3593100"/>
          </a:xfrm>
          <a:prstGeom prst="rect">
            <a:avLst/>
          </a:prstGeom>
          <a:solidFill>
            <a:schemeClr val="l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19"/>
          <p:cNvSpPr txBox="1">
            <a:spLocks noGrp="1"/>
          </p:cNvSpPr>
          <p:nvPr>
            <p:ph type="body" idx="1"/>
          </p:nvPr>
        </p:nvSpPr>
        <p:spPr>
          <a:xfrm>
            <a:off x="999150" y="1392725"/>
            <a:ext cx="3457800" cy="30288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838" name="Google Shape;838;p19"/>
          <p:cNvSpPr txBox="1">
            <a:spLocks noGrp="1"/>
          </p:cNvSpPr>
          <p:nvPr>
            <p:ph type="ctrTitle"/>
          </p:nvPr>
        </p:nvSpPr>
        <p:spPr>
          <a:xfrm>
            <a:off x="713250" y="446075"/>
            <a:ext cx="7717500" cy="537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839" name="Google Shape;839;p19"/>
          <p:cNvSpPr txBox="1">
            <a:spLocks noGrp="1"/>
          </p:cNvSpPr>
          <p:nvPr>
            <p:ph type="body" idx="2"/>
          </p:nvPr>
        </p:nvSpPr>
        <p:spPr>
          <a:xfrm>
            <a:off x="4687075" y="1392725"/>
            <a:ext cx="3457800" cy="30288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Font typeface="Nunito"/>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two columns 3">
  <p:cSld name="TITLE_AND_TWO_COLUMNS_2">
    <p:spTree>
      <p:nvGrpSpPr>
        <p:cNvPr id="1" name="Shape 840"/>
        <p:cNvGrpSpPr/>
        <p:nvPr/>
      </p:nvGrpSpPr>
      <p:grpSpPr>
        <a:xfrm>
          <a:off x="0" y="0"/>
          <a:ext cx="0" cy="0"/>
          <a:chOff x="0" y="0"/>
          <a:chExt cx="0" cy="0"/>
        </a:xfrm>
      </p:grpSpPr>
      <p:grpSp>
        <p:nvGrpSpPr>
          <p:cNvPr id="841" name="Google Shape;841;p20"/>
          <p:cNvGrpSpPr/>
          <p:nvPr/>
        </p:nvGrpSpPr>
        <p:grpSpPr>
          <a:xfrm>
            <a:off x="7" y="-38100"/>
            <a:ext cx="9144000" cy="5219700"/>
            <a:chOff x="-43" y="-76200"/>
            <a:chExt cx="9144000" cy="5219700"/>
          </a:xfrm>
        </p:grpSpPr>
        <p:cxnSp>
          <p:nvCxnSpPr>
            <p:cNvPr id="842" name="Google Shape;842;p20"/>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43" name="Google Shape;843;p20"/>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44" name="Google Shape;844;p20"/>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45" name="Google Shape;845;p20"/>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46" name="Google Shape;846;p20"/>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47" name="Google Shape;847;p20"/>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48" name="Google Shape;848;p20"/>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49" name="Google Shape;849;p20"/>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50" name="Google Shape;850;p20"/>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51" name="Google Shape;851;p20"/>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52" name="Google Shape;852;p20"/>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53" name="Google Shape;853;p20"/>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54" name="Google Shape;854;p20"/>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55" name="Google Shape;855;p20"/>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56" name="Google Shape;856;p20"/>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57" name="Google Shape;857;p20"/>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58" name="Google Shape;858;p20"/>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59" name="Google Shape;859;p20"/>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60" name="Google Shape;860;p20"/>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61" name="Google Shape;861;p20"/>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62" name="Google Shape;862;p20"/>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63" name="Google Shape;863;p20"/>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64" name="Google Shape;864;p20"/>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65" name="Google Shape;865;p20"/>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66" name="Google Shape;866;p20"/>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67" name="Google Shape;867;p20"/>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68" name="Google Shape;868;p20"/>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69" name="Google Shape;869;p20"/>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70" name="Google Shape;870;p20"/>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71" name="Google Shape;871;p20"/>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72" name="Google Shape;872;p20"/>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73" name="Google Shape;873;p20"/>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74" name="Google Shape;874;p20"/>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75" name="Google Shape;875;p20"/>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76" name="Google Shape;876;p20"/>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77" name="Google Shape;877;p20"/>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78" name="Google Shape;878;p20"/>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79" name="Google Shape;879;p20"/>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80" name="Google Shape;880;p20"/>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81" name="Google Shape;881;p20"/>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82" name="Google Shape;882;p20"/>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83" name="Google Shape;883;p20"/>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84" name="Google Shape;884;p20"/>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85" name="Google Shape;885;p20"/>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86" name="Google Shape;886;p20"/>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887" name="Google Shape;887;p20"/>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888" name="Google Shape;888;p20"/>
          <p:cNvSpPr/>
          <p:nvPr/>
        </p:nvSpPr>
        <p:spPr>
          <a:xfrm>
            <a:off x="713250" y="1198475"/>
            <a:ext cx="7717500" cy="3593100"/>
          </a:xfrm>
          <a:prstGeom prst="rect">
            <a:avLst/>
          </a:prstGeom>
          <a:solidFill>
            <a:schemeClr val="l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20"/>
          <p:cNvSpPr txBox="1">
            <a:spLocks noGrp="1"/>
          </p:cNvSpPr>
          <p:nvPr>
            <p:ph type="subTitle" idx="1"/>
          </p:nvPr>
        </p:nvSpPr>
        <p:spPr>
          <a:xfrm>
            <a:off x="1095325" y="1505514"/>
            <a:ext cx="4528200" cy="13320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890" name="Google Shape;890;p20"/>
          <p:cNvSpPr txBox="1">
            <a:spLocks noGrp="1"/>
          </p:cNvSpPr>
          <p:nvPr>
            <p:ph type="subTitle" idx="2"/>
          </p:nvPr>
        </p:nvSpPr>
        <p:spPr>
          <a:xfrm>
            <a:off x="1095341" y="3029637"/>
            <a:ext cx="4528200" cy="13320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891" name="Google Shape;891;p20"/>
          <p:cNvSpPr txBox="1">
            <a:spLocks noGrp="1"/>
          </p:cNvSpPr>
          <p:nvPr>
            <p:ph type="ctrTitle"/>
          </p:nvPr>
        </p:nvSpPr>
        <p:spPr>
          <a:xfrm>
            <a:off x="713250" y="446075"/>
            <a:ext cx="7717500" cy="537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8"/>
        <p:cNvGrpSpPr/>
        <p:nvPr/>
      </p:nvGrpSpPr>
      <p:grpSpPr>
        <a:xfrm>
          <a:off x="0" y="0"/>
          <a:ext cx="0" cy="0"/>
          <a:chOff x="0" y="0"/>
          <a:chExt cx="0" cy="0"/>
        </a:xfrm>
      </p:grpSpPr>
      <p:grpSp>
        <p:nvGrpSpPr>
          <p:cNvPr id="59" name="Google Shape;59;p3"/>
          <p:cNvGrpSpPr/>
          <p:nvPr/>
        </p:nvGrpSpPr>
        <p:grpSpPr>
          <a:xfrm>
            <a:off x="7" y="-38100"/>
            <a:ext cx="9144000" cy="5219700"/>
            <a:chOff x="-43" y="-76200"/>
            <a:chExt cx="9144000" cy="5219700"/>
          </a:xfrm>
        </p:grpSpPr>
        <p:cxnSp>
          <p:nvCxnSpPr>
            <p:cNvPr id="60" name="Google Shape;60;p3"/>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1" name="Google Shape;61;p3"/>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2" name="Google Shape;62;p3"/>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3" name="Google Shape;63;p3"/>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4" name="Google Shape;64;p3"/>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5" name="Google Shape;65;p3"/>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6" name="Google Shape;66;p3"/>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7" name="Google Shape;67;p3"/>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8" name="Google Shape;68;p3"/>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69" name="Google Shape;69;p3"/>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0" name="Google Shape;70;p3"/>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1" name="Google Shape;71;p3"/>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2" name="Google Shape;72;p3"/>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3" name="Google Shape;73;p3"/>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4" name="Google Shape;74;p3"/>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5" name="Google Shape;75;p3"/>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6" name="Google Shape;76;p3"/>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7" name="Google Shape;77;p3"/>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8" name="Google Shape;78;p3"/>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79" name="Google Shape;79;p3"/>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0" name="Google Shape;80;p3"/>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1" name="Google Shape;81;p3"/>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2" name="Google Shape;82;p3"/>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3" name="Google Shape;83;p3"/>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4" name="Google Shape;84;p3"/>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5" name="Google Shape;85;p3"/>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6" name="Google Shape;86;p3"/>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7" name="Google Shape;87;p3"/>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8" name="Google Shape;88;p3"/>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9" name="Google Shape;89;p3"/>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0" name="Google Shape;90;p3"/>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1" name="Google Shape;91;p3"/>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2" name="Google Shape;92;p3"/>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3" name="Google Shape;93;p3"/>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4" name="Google Shape;94;p3"/>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5" name="Google Shape;95;p3"/>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6" name="Google Shape;96;p3"/>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7" name="Google Shape;97;p3"/>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8" name="Google Shape;98;p3"/>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9" name="Google Shape;99;p3"/>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0" name="Google Shape;100;p3"/>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1" name="Google Shape;101;p3"/>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2" name="Google Shape;102;p3"/>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3" name="Google Shape;103;p3"/>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4" name="Google Shape;104;p3"/>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5" name="Google Shape;105;p3"/>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106" name="Google Shape;106;p3"/>
          <p:cNvSpPr txBox="1">
            <a:spLocks noGrp="1"/>
          </p:cNvSpPr>
          <p:nvPr>
            <p:ph type="title"/>
          </p:nvPr>
        </p:nvSpPr>
        <p:spPr>
          <a:xfrm>
            <a:off x="3025500" y="1221263"/>
            <a:ext cx="4711500" cy="864600"/>
          </a:xfrm>
          <a:prstGeom prst="rect">
            <a:avLst/>
          </a:prstGeom>
          <a:noFill/>
        </p:spPr>
        <p:txBody>
          <a:bodyPr spcFirstLastPara="1" wrap="square" lIns="91425" tIns="91425" rIns="91425" bIns="91425" anchor="ctr" anchorCtr="0">
            <a:noAutofit/>
          </a:bodyPr>
          <a:lstStyle>
            <a:lvl1pPr lvl="0">
              <a:lnSpc>
                <a:spcPct val="115000"/>
              </a:lnSpc>
              <a:spcBef>
                <a:spcPts val="0"/>
              </a:spcBef>
              <a:spcAft>
                <a:spcPts val="0"/>
              </a:spcAft>
              <a:buSzPts val="3600"/>
              <a:buNone/>
              <a:defRPr sz="55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07" name="Google Shape;107;p3"/>
          <p:cNvSpPr txBox="1">
            <a:spLocks noGrp="1"/>
          </p:cNvSpPr>
          <p:nvPr>
            <p:ph type="subTitle" idx="1"/>
          </p:nvPr>
        </p:nvSpPr>
        <p:spPr>
          <a:xfrm>
            <a:off x="3025500" y="2203838"/>
            <a:ext cx="4711500" cy="4473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SzPts val="2800"/>
              <a:buNone/>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08" name="Google Shape;108;p3"/>
          <p:cNvSpPr txBox="1">
            <a:spLocks noGrp="1"/>
          </p:cNvSpPr>
          <p:nvPr>
            <p:ph type="title" idx="2" hasCustomPrompt="1"/>
          </p:nvPr>
        </p:nvSpPr>
        <p:spPr>
          <a:xfrm>
            <a:off x="1407000" y="1253400"/>
            <a:ext cx="1436100" cy="1365600"/>
          </a:xfrm>
          <a:prstGeom prst="rect">
            <a:avLst/>
          </a:prstGeom>
          <a:solidFill>
            <a:schemeClr val="accent1"/>
          </a:solidFill>
          <a:ln>
            <a:noFill/>
          </a:ln>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Clr>
                <a:schemeClr val="accent6"/>
              </a:buClr>
              <a:buSzPts val="4800"/>
              <a:buFont typeface="Poppins"/>
              <a:buNone/>
              <a:defRPr sz="5500"/>
            </a:lvl1pPr>
            <a:lvl2pPr lvl="1"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2pPr>
            <a:lvl3pPr lvl="2"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3pPr>
            <a:lvl4pPr lvl="3"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4pPr>
            <a:lvl5pPr lvl="4"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5pPr>
            <a:lvl6pPr lvl="5"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6pPr>
            <a:lvl7pPr lvl="6"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7pPr>
            <a:lvl8pPr lvl="7"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8pPr>
            <a:lvl9pPr lvl="8" algn="ctr" rtl="0">
              <a:spcBef>
                <a:spcPts val="0"/>
              </a:spcBef>
              <a:spcAft>
                <a:spcPts val="0"/>
              </a:spcAft>
              <a:buClr>
                <a:schemeClr val="accent6"/>
              </a:buClr>
              <a:buSzPts val="2000"/>
              <a:buFont typeface="Poppins"/>
              <a:buNone/>
              <a:defRPr sz="2000" b="1">
                <a:solidFill>
                  <a:schemeClr val="accent6"/>
                </a:solidFill>
                <a:latin typeface="Poppins"/>
                <a:ea typeface="Poppins"/>
                <a:cs typeface="Poppins"/>
                <a:sym typeface="Poppins"/>
              </a:defRPr>
            </a:lvl9pPr>
          </a:lstStyle>
          <a:p>
            <a:r>
              <a:t>xx%</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three columns">
  <p:cSld name="CUSTOM_2_2">
    <p:spTree>
      <p:nvGrpSpPr>
        <p:cNvPr id="1" name="Shape 892"/>
        <p:cNvGrpSpPr/>
        <p:nvPr/>
      </p:nvGrpSpPr>
      <p:grpSpPr>
        <a:xfrm>
          <a:off x="0" y="0"/>
          <a:ext cx="0" cy="0"/>
          <a:chOff x="0" y="0"/>
          <a:chExt cx="0" cy="0"/>
        </a:xfrm>
      </p:grpSpPr>
      <p:grpSp>
        <p:nvGrpSpPr>
          <p:cNvPr id="893" name="Google Shape;893;p21"/>
          <p:cNvGrpSpPr/>
          <p:nvPr/>
        </p:nvGrpSpPr>
        <p:grpSpPr>
          <a:xfrm>
            <a:off x="7" y="-38100"/>
            <a:ext cx="9144000" cy="5219700"/>
            <a:chOff x="-43" y="-76200"/>
            <a:chExt cx="9144000" cy="5219700"/>
          </a:xfrm>
        </p:grpSpPr>
        <p:cxnSp>
          <p:nvCxnSpPr>
            <p:cNvPr id="894" name="Google Shape;894;p21"/>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95" name="Google Shape;895;p21"/>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96" name="Google Shape;896;p21"/>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97" name="Google Shape;897;p21"/>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98" name="Google Shape;898;p21"/>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899" name="Google Shape;899;p21"/>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00" name="Google Shape;900;p21"/>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01" name="Google Shape;901;p21"/>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02" name="Google Shape;902;p21"/>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03" name="Google Shape;903;p21"/>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04" name="Google Shape;904;p21"/>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05" name="Google Shape;905;p21"/>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06" name="Google Shape;906;p21"/>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07" name="Google Shape;907;p21"/>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08" name="Google Shape;908;p21"/>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09" name="Google Shape;909;p21"/>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10" name="Google Shape;910;p21"/>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11" name="Google Shape;911;p21"/>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12" name="Google Shape;912;p21"/>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13" name="Google Shape;913;p21"/>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14" name="Google Shape;914;p21"/>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15" name="Google Shape;915;p21"/>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16" name="Google Shape;916;p21"/>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17" name="Google Shape;917;p21"/>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18" name="Google Shape;918;p21"/>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19" name="Google Shape;919;p21"/>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20" name="Google Shape;920;p21"/>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21" name="Google Shape;921;p21"/>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22" name="Google Shape;922;p21"/>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23" name="Google Shape;923;p21"/>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24" name="Google Shape;924;p21"/>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25" name="Google Shape;925;p21"/>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26" name="Google Shape;926;p21"/>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27" name="Google Shape;927;p21"/>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28" name="Google Shape;928;p21"/>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29" name="Google Shape;929;p21"/>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30" name="Google Shape;930;p21"/>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31" name="Google Shape;931;p21"/>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32" name="Google Shape;932;p21"/>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33" name="Google Shape;933;p21"/>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34" name="Google Shape;934;p21"/>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35" name="Google Shape;935;p21"/>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36" name="Google Shape;936;p21"/>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37" name="Google Shape;937;p21"/>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38" name="Google Shape;938;p21"/>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39" name="Google Shape;939;p21"/>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940" name="Google Shape;940;p21"/>
          <p:cNvSpPr/>
          <p:nvPr/>
        </p:nvSpPr>
        <p:spPr>
          <a:xfrm>
            <a:off x="713250" y="1198475"/>
            <a:ext cx="7717500" cy="3593100"/>
          </a:xfrm>
          <a:prstGeom prst="rect">
            <a:avLst/>
          </a:prstGeom>
          <a:solidFill>
            <a:schemeClr val="l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21"/>
          <p:cNvSpPr txBox="1">
            <a:spLocks noGrp="1"/>
          </p:cNvSpPr>
          <p:nvPr>
            <p:ph type="subTitle" idx="1"/>
          </p:nvPr>
        </p:nvSpPr>
        <p:spPr>
          <a:xfrm>
            <a:off x="2255994" y="2023433"/>
            <a:ext cx="5797200" cy="3411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1000"/>
              <a:buNone/>
              <a:defRPr/>
            </a:lvl1pPr>
            <a:lvl2pPr lvl="1" algn="ctr" rtl="0">
              <a:lnSpc>
                <a:spcPct val="100000"/>
              </a:lnSpc>
              <a:spcBef>
                <a:spcPts val="0"/>
              </a:spcBef>
              <a:spcAft>
                <a:spcPts val="0"/>
              </a:spcAft>
              <a:buClr>
                <a:schemeClr val="dk1"/>
              </a:buClr>
              <a:buSzPts val="1000"/>
              <a:buNone/>
              <a:defRPr sz="1000">
                <a:solidFill>
                  <a:schemeClr val="dk1"/>
                </a:solidFill>
              </a:defRPr>
            </a:lvl2pPr>
            <a:lvl3pPr lvl="2" algn="ctr" rtl="0">
              <a:lnSpc>
                <a:spcPct val="100000"/>
              </a:lnSpc>
              <a:spcBef>
                <a:spcPts val="0"/>
              </a:spcBef>
              <a:spcAft>
                <a:spcPts val="0"/>
              </a:spcAft>
              <a:buClr>
                <a:schemeClr val="dk1"/>
              </a:buClr>
              <a:buSzPts val="1000"/>
              <a:buNone/>
              <a:defRPr sz="1000">
                <a:solidFill>
                  <a:schemeClr val="dk1"/>
                </a:solidFill>
              </a:defRPr>
            </a:lvl3pPr>
            <a:lvl4pPr lvl="3" algn="ctr" rtl="0">
              <a:lnSpc>
                <a:spcPct val="100000"/>
              </a:lnSpc>
              <a:spcBef>
                <a:spcPts val="0"/>
              </a:spcBef>
              <a:spcAft>
                <a:spcPts val="0"/>
              </a:spcAft>
              <a:buClr>
                <a:schemeClr val="dk1"/>
              </a:buClr>
              <a:buSzPts val="1000"/>
              <a:buNone/>
              <a:defRPr sz="1000">
                <a:solidFill>
                  <a:schemeClr val="dk1"/>
                </a:solidFill>
              </a:defRPr>
            </a:lvl4pPr>
            <a:lvl5pPr lvl="4" algn="ctr" rtl="0">
              <a:lnSpc>
                <a:spcPct val="100000"/>
              </a:lnSpc>
              <a:spcBef>
                <a:spcPts val="0"/>
              </a:spcBef>
              <a:spcAft>
                <a:spcPts val="0"/>
              </a:spcAft>
              <a:buClr>
                <a:schemeClr val="dk1"/>
              </a:buClr>
              <a:buSzPts val="1000"/>
              <a:buNone/>
              <a:defRPr sz="1000">
                <a:solidFill>
                  <a:schemeClr val="dk1"/>
                </a:solidFill>
              </a:defRPr>
            </a:lvl5pPr>
            <a:lvl6pPr lvl="5" algn="ctr" rtl="0">
              <a:lnSpc>
                <a:spcPct val="100000"/>
              </a:lnSpc>
              <a:spcBef>
                <a:spcPts val="0"/>
              </a:spcBef>
              <a:spcAft>
                <a:spcPts val="0"/>
              </a:spcAft>
              <a:buClr>
                <a:schemeClr val="dk1"/>
              </a:buClr>
              <a:buSzPts val="1000"/>
              <a:buNone/>
              <a:defRPr sz="1000">
                <a:solidFill>
                  <a:schemeClr val="dk1"/>
                </a:solidFill>
              </a:defRPr>
            </a:lvl6pPr>
            <a:lvl7pPr lvl="6" algn="ctr" rtl="0">
              <a:lnSpc>
                <a:spcPct val="100000"/>
              </a:lnSpc>
              <a:spcBef>
                <a:spcPts val="0"/>
              </a:spcBef>
              <a:spcAft>
                <a:spcPts val="0"/>
              </a:spcAft>
              <a:buClr>
                <a:schemeClr val="dk1"/>
              </a:buClr>
              <a:buSzPts val="1000"/>
              <a:buNone/>
              <a:defRPr sz="1000">
                <a:solidFill>
                  <a:schemeClr val="dk1"/>
                </a:solidFill>
              </a:defRPr>
            </a:lvl7pPr>
            <a:lvl8pPr lvl="7" algn="ctr" rtl="0">
              <a:lnSpc>
                <a:spcPct val="100000"/>
              </a:lnSpc>
              <a:spcBef>
                <a:spcPts val="0"/>
              </a:spcBef>
              <a:spcAft>
                <a:spcPts val="0"/>
              </a:spcAft>
              <a:buClr>
                <a:schemeClr val="dk1"/>
              </a:buClr>
              <a:buSzPts val="1000"/>
              <a:buNone/>
              <a:defRPr sz="1000">
                <a:solidFill>
                  <a:schemeClr val="dk1"/>
                </a:solidFill>
              </a:defRPr>
            </a:lvl8pPr>
            <a:lvl9pPr lvl="8" algn="ctr" rtl="0">
              <a:lnSpc>
                <a:spcPct val="100000"/>
              </a:lnSpc>
              <a:spcBef>
                <a:spcPts val="0"/>
              </a:spcBef>
              <a:spcAft>
                <a:spcPts val="0"/>
              </a:spcAft>
              <a:buClr>
                <a:schemeClr val="dk1"/>
              </a:buClr>
              <a:buSzPts val="1000"/>
              <a:buNone/>
              <a:defRPr sz="1000">
                <a:solidFill>
                  <a:schemeClr val="dk1"/>
                </a:solidFill>
              </a:defRPr>
            </a:lvl9pPr>
          </a:lstStyle>
          <a:p>
            <a:endParaRPr/>
          </a:p>
        </p:txBody>
      </p:sp>
      <p:sp>
        <p:nvSpPr>
          <p:cNvPr id="942" name="Google Shape;942;p21"/>
          <p:cNvSpPr txBox="1">
            <a:spLocks noGrp="1"/>
          </p:cNvSpPr>
          <p:nvPr>
            <p:ph type="subTitle" idx="2"/>
          </p:nvPr>
        </p:nvSpPr>
        <p:spPr>
          <a:xfrm>
            <a:off x="2255994" y="1685789"/>
            <a:ext cx="5797200" cy="387300"/>
          </a:xfrm>
          <a:prstGeom prst="rect">
            <a:avLst/>
          </a:prstGeom>
          <a:noFill/>
        </p:spPr>
        <p:txBody>
          <a:bodyPr spcFirstLastPara="1" wrap="square" lIns="91425" tIns="91425" rIns="91425" bIns="91425" anchor="b" anchorCtr="0">
            <a:noAutofit/>
          </a:bodyPr>
          <a:lstStyle>
            <a:lvl1pPr lvl="0" rtl="0">
              <a:spcBef>
                <a:spcPts val="0"/>
              </a:spcBef>
              <a:spcAft>
                <a:spcPts val="0"/>
              </a:spcAft>
              <a:buClr>
                <a:schemeClr val="dk1"/>
              </a:buClr>
              <a:buSzPts val="1000"/>
              <a:buNone/>
              <a:defRPr sz="2200">
                <a:solidFill>
                  <a:schemeClr val="dk1"/>
                </a:solidFill>
                <a:latin typeface="Jua"/>
                <a:ea typeface="Jua"/>
                <a:cs typeface="Jua"/>
                <a:sym typeface="Jua"/>
              </a:defRPr>
            </a:lvl1pPr>
            <a:lvl2pPr lvl="1" algn="ctr" rtl="0">
              <a:lnSpc>
                <a:spcPct val="100000"/>
              </a:lnSpc>
              <a:spcBef>
                <a:spcPts val="0"/>
              </a:spcBef>
              <a:spcAft>
                <a:spcPts val="0"/>
              </a:spcAft>
              <a:buClr>
                <a:schemeClr val="dk1"/>
              </a:buClr>
              <a:buSzPts val="1000"/>
              <a:buNone/>
              <a:defRPr sz="1000">
                <a:solidFill>
                  <a:schemeClr val="dk1"/>
                </a:solidFill>
              </a:defRPr>
            </a:lvl2pPr>
            <a:lvl3pPr lvl="2" algn="ctr" rtl="0">
              <a:lnSpc>
                <a:spcPct val="100000"/>
              </a:lnSpc>
              <a:spcBef>
                <a:spcPts val="0"/>
              </a:spcBef>
              <a:spcAft>
                <a:spcPts val="0"/>
              </a:spcAft>
              <a:buClr>
                <a:schemeClr val="dk1"/>
              </a:buClr>
              <a:buSzPts val="1000"/>
              <a:buNone/>
              <a:defRPr sz="1000">
                <a:solidFill>
                  <a:schemeClr val="dk1"/>
                </a:solidFill>
              </a:defRPr>
            </a:lvl3pPr>
            <a:lvl4pPr lvl="3" algn="ctr" rtl="0">
              <a:lnSpc>
                <a:spcPct val="100000"/>
              </a:lnSpc>
              <a:spcBef>
                <a:spcPts val="0"/>
              </a:spcBef>
              <a:spcAft>
                <a:spcPts val="0"/>
              </a:spcAft>
              <a:buClr>
                <a:schemeClr val="dk1"/>
              </a:buClr>
              <a:buSzPts val="1000"/>
              <a:buNone/>
              <a:defRPr sz="1000">
                <a:solidFill>
                  <a:schemeClr val="dk1"/>
                </a:solidFill>
              </a:defRPr>
            </a:lvl4pPr>
            <a:lvl5pPr lvl="4" algn="ctr" rtl="0">
              <a:lnSpc>
                <a:spcPct val="100000"/>
              </a:lnSpc>
              <a:spcBef>
                <a:spcPts val="0"/>
              </a:spcBef>
              <a:spcAft>
                <a:spcPts val="0"/>
              </a:spcAft>
              <a:buClr>
                <a:schemeClr val="dk1"/>
              </a:buClr>
              <a:buSzPts val="1000"/>
              <a:buNone/>
              <a:defRPr sz="1000">
                <a:solidFill>
                  <a:schemeClr val="dk1"/>
                </a:solidFill>
              </a:defRPr>
            </a:lvl5pPr>
            <a:lvl6pPr lvl="5" algn="ctr" rtl="0">
              <a:lnSpc>
                <a:spcPct val="100000"/>
              </a:lnSpc>
              <a:spcBef>
                <a:spcPts val="0"/>
              </a:spcBef>
              <a:spcAft>
                <a:spcPts val="0"/>
              </a:spcAft>
              <a:buClr>
                <a:schemeClr val="dk1"/>
              </a:buClr>
              <a:buSzPts val="1000"/>
              <a:buNone/>
              <a:defRPr sz="1000">
                <a:solidFill>
                  <a:schemeClr val="dk1"/>
                </a:solidFill>
              </a:defRPr>
            </a:lvl6pPr>
            <a:lvl7pPr lvl="6" algn="ctr" rtl="0">
              <a:lnSpc>
                <a:spcPct val="100000"/>
              </a:lnSpc>
              <a:spcBef>
                <a:spcPts val="0"/>
              </a:spcBef>
              <a:spcAft>
                <a:spcPts val="0"/>
              </a:spcAft>
              <a:buClr>
                <a:schemeClr val="dk1"/>
              </a:buClr>
              <a:buSzPts val="1000"/>
              <a:buNone/>
              <a:defRPr sz="1000">
                <a:solidFill>
                  <a:schemeClr val="dk1"/>
                </a:solidFill>
              </a:defRPr>
            </a:lvl7pPr>
            <a:lvl8pPr lvl="7" algn="ctr" rtl="0">
              <a:lnSpc>
                <a:spcPct val="100000"/>
              </a:lnSpc>
              <a:spcBef>
                <a:spcPts val="0"/>
              </a:spcBef>
              <a:spcAft>
                <a:spcPts val="0"/>
              </a:spcAft>
              <a:buClr>
                <a:schemeClr val="dk1"/>
              </a:buClr>
              <a:buSzPts val="1000"/>
              <a:buNone/>
              <a:defRPr sz="1000">
                <a:solidFill>
                  <a:schemeClr val="dk1"/>
                </a:solidFill>
              </a:defRPr>
            </a:lvl8pPr>
            <a:lvl9pPr lvl="8" algn="ctr" rtl="0">
              <a:lnSpc>
                <a:spcPct val="100000"/>
              </a:lnSpc>
              <a:spcBef>
                <a:spcPts val="0"/>
              </a:spcBef>
              <a:spcAft>
                <a:spcPts val="0"/>
              </a:spcAft>
              <a:buClr>
                <a:schemeClr val="dk1"/>
              </a:buClr>
              <a:buSzPts val="1000"/>
              <a:buNone/>
              <a:defRPr sz="1000">
                <a:solidFill>
                  <a:schemeClr val="dk1"/>
                </a:solidFill>
              </a:defRPr>
            </a:lvl9pPr>
          </a:lstStyle>
          <a:p>
            <a:endParaRPr/>
          </a:p>
        </p:txBody>
      </p:sp>
      <p:sp>
        <p:nvSpPr>
          <p:cNvPr id="943" name="Google Shape;943;p21"/>
          <p:cNvSpPr txBox="1">
            <a:spLocks noGrp="1"/>
          </p:cNvSpPr>
          <p:nvPr>
            <p:ph type="subTitle" idx="3"/>
          </p:nvPr>
        </p:nvSpPr>
        <p:spPr>
          <a:xfrm>
            <a:off x="2255994" y="3019583"/>
            <a:ext cx="5797200" cy="3411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1000"/>
              <a:buNone/>
              <a:defRPr/>
            </a:lvl1pPr>
            <a:lvl2pPr lvl="1" algn="ctr" rtl="0">
              <a:lnSpc>
                <a:spcPct val="100000"/>
              </a:lnSpc>
              <a:spcBef>
                <a:spcPts val="0"/>
              </a:spcBef>
              <a:spcAft>
                <a:spcPts val="0"/>
              </a:spcAft>
              <a:buClr>
                <a:schemeClr val="dk1"/>
              </a:buClr>
              <a:buSzPts val="1000"/>
              <a:buNone/>
              <a:defRPr sz="1000">
                <a:solidFill>
                  <a:schemeClr val="dk1"/>
                </a:solidFill>
              </a:defRPr>
            </a:lvl2pPr>
            <a:lvl3pPr lvl="2" algn="ctr" rtl="0">
              <a:lnSpc>
                <a:spcPct val="100000"/>
              </a:lnSpc>
              <a:spcBef>
                <a:spcPts val="0"/>
              </a:spcBef>
              <a:spcAft>
                <a:spcPts val="0"/>
              </a:spcAft>
              <a:buClr>
                <a:schemeClr val="dk1"/>
              </a:buClr>
              <a:buSzPts val="1000"/>
              <a:buNone/>
              <a:defRPr sz="1000">
                <a:solidFill>
                  <a:schemeClr val="dk1"/>
                </a:solidFill>
              </a:defRPr>
            </a:lvl3pPr>
            <a:lvl4pPr lvl="3" algn="ctr" rtl="0">
              <a:lnSpc>
                <a:spcPct val="100000"/>
              </a:lnSpc>
              <a:spcBef>
                <a:spcPts val="0"/>
              </a:spcBef>
              <a:spcAft>
                <a:spcPts val="0"/>
              </a:spcAft>
              <a:buClr>
                <a:schemeClr val="dk1"/>
              </a:buClr>
              <a:buSzPts val="1000"/>
              <a:buNone/>
              <a:defRPr sz="1000">
                <a:solidFill>
                  <a:schemeClr val="dk1"/>
                </a:solidFill>
              </a:defRPr>
            </a:lvl4pPr>
            <a:lvl5pPr lvl="4" algn="ctr" rtl="0">
              <a:lnSpc>
                <a:spcPct val="100000"/>
              </a:lnSpc>
              <a:spcBef>
                <a:spcPts val="0"/>
              </a:spcBef>
              <a:spcAft>
                <a:spcPts val="0"/>
              </a:spcAft>
              <a:buClr>
                <a:schemeClr val="dk1"/>
              </a:buClr>
              <a:buSzPts val="1000"/>
              <a:buNone/>
              <a:defRPr sz="1000">
                <a:solidFill>
                  <a:schemeClr val="dk1"/>
                </a:solidFill>
              </a:defRPr>
            </a:lvl5pPr>
            <a:lvl6pPr lvl="5" algn="ctr" rtl="0">
              <a:lnSpc>
                <a:spcPct val="100000"/>
              </a:lnSpc>
              <a:spcBef>
                <a:spcPts val="0"/>
              </a:spcBef>
              <a:spcAft>
                <a:spcPts val="0"/>
              </a:spcAft>
              <a:buClr>
                <a:schemeClr val="dk1"/>
              </a:buClr>
              <a:buSzPts val="1000"/>
              <a:buNone/>
              <a:defRPr sz="1000">
                <a:solidFill>
                  <a:schemeClr val="dk1"/>
                </a:solidFill>
              </a:defRPr>
            </a:lvl6pPr>
            <a:lvl7pPr lvl="6" algn="ctr" rtl="0">
              <a:lnSpc>
                <a:spcPct val="100000"/>
              </a:lnSpc>
              <a:spcBef>
                <a:spcPts val="0"/>
              </a:spcBef>
              <a:spcAft>
                <a:spcPts val="0"/>
              </a:spcAft>
              <a:buClr>
                <a:schemeClr val="dk1"/>
              </a:buClr>
              <a:buSzPts val="1000"/>
              <a:buNone/>
              <a:defRPr sz="1000">
                <a:solidFill>
                  <a:schemeClr val="dk1"/>
                </a:solidFill>
              </a:defRPr>
            </a:lvl7pPr>
            <a:lvl8pPr lvl="7" algn="ctr" rtl="0">
              <a:lnSpc>
                <a:spcPct val="100000"/>
              </a:lnSpc>
              <a:spcBef>
                <a:spcPts val="0"/>
              </a:spcBef>
              <a:spcAft>
                <a:spcPts val="0"/>
              </a:spcAft>
              <a:buClr>
                <a:schemeClr val="dk1"/>
              </a:buClr>
              <a:buSzPts val="1000"/>
              <a:buNone/>
              <a:defRPr sz="1000">
                <a:solidFill>
                  <a:schemeClr val="dk1"/>
                </a:solidFill>
              </a:defRPr>
            </a:lvl8pPr>
            <a:lvl9pPr lvl="8" algn="ctr" rtl="0">
              <a:lnSpc>
                <a:spcPct val="100000"/>
              </a:lnSpc>
              <a:spcBef>
                <a:spcPts val="0"/>
              </a:spcBef>
              <a:spcAft>
                <a:spcPts val="0"/>
              </a:spcAft>
              <a:buClr>
                <a:schemeClr val="dk1"/>
              </a:buClr>
              <a:buSzPts val="1000"/>
              <a:buNone/>
              <a:defRPr sz="1000">
                <a:solidFill>
                  <a:schemeClr val="dk1"/>
                </a:solidFill>
              </a:defRPr>
            </a:lvl9pPr>
          </a:lstStyle>
          <a:p>
            <a:endParaRPr/>
          </a:p>
        </p:txBody>
      </p:sp>
      <p:sp>
        <p:nvSpPr>
          <p:cNvPr id="944" name="Google Shape;944;p21"/>
          <p:cNvSpPr txBox="1">
            <a:spLocks noGrp="1"/>
          </p:cNvSpPr>
          <p:nvPr>
            <p:ph type="subTitle" idx="4"/>
          </p:nvPr>
        </p:nvSpPr>
        <p:spPr>
          <a:xfrm>
            <a:off x="2255994" y="2681935"/>
            <a:ext cx="5797200" cy="387300"/>
          </a:xfrm>
          <a:prstGeom prst="rect">
            <a:avLst/>
          </a:prstGeom>
          <a:noFill/>
        </p:spPr>
        <p:txBody>
          <a:bodyPr spcFirstLastPara="1" wrap="square" lIns="91425" tIns="91425" rIns="91425" bIns="91425" anchor="b" anchorCtr="0">
            <a:noAutofit/>
          </a:bodyPr>
          <a:lstStyle>
            <a:lvl1pPr lvl="0" rtl="0">
              <a:spcBef>
                <a:spcPts val="0"/>
              </a:spcBef>
              <a:spcAft>
                <a:spcPts val="0"/>
              </a:spcAft>
              <a:buClr>
                <a:schemeClr val="dk1"/>
              </a:buClr>
              <a:buSzPts val="1000"/>
              <a:buNone/>
              <a:defRPr sz="2200">
                <a:solidFill>
                  <a:schemeClr val="dk1"/>
                </a:solidFill>
                <a:latin typeface="Jua"/>
                <a:ea typeface="Jua"/>
                <a:cs typeface="Jua"/>
                <a:sym typeface="Jua"/>
              </a:defRPr>
            </a:lvl1pPr>
            <a:lvl2pPr lvl="1" algn="ctr" rtl="0">
              <a:lnSpc>
                <a:spcPct val="100000"/>
              </a:lnSpc>
              <a:spcBef>
                <a:spcPts val="0"/>
              </a:spcBef>
              <a:spcAft>
                <a:spcPts val="0"/>
              </a:spcAft>
              <a:buClr>
                <a:schemeClr val="dk1"/>
              </a:buClr>
              <a:buSzPts val="1000"/>
              <a:buNone/>
              <a:defRPr sz="1000">
                <a:solidFill>
                  <a:schemeClr val="dk1"/>
                </a:solidFill>
              </a:defRPr>
            </a:lvl2pPr>
            <a:lvl3pPr lvl="2" algn="ctr" rtl="0">
              <a:lnSpc>
                <a:spcPct val="100000"/>
              </a:lnSpc>
              <a:spcBef>
                <a:spcPts val="0"/>
              </a:spcBef>
              <a:spcAft>
                <a:spcPts val="0"/>
              </a:spcAft>
              <a:buClr>
                <a:schemeClr val="dk1"/>
              </a:buClr>
              <a:buSzPts val="1000"/>
              <a:buNone/>
              <a:defRPr sz="1000">
                <a:solidFill>
                  <a:schemeClr val="dk1"/>
                </a:solidFill>
              </a:defRPr>
            </a:lvl3pPr>
            <a:lvl4pPr lvl="3" algn="ctr" rtl="0">
              <a:lnSpc>
                <a:spcPct val="100000"/>
              </a:lnSpc>
              <a:spcBef>
                <a:spcPts val="0"/>
              </a:spcBef>
              <a:spcAft>
                <a:spcPts val="0"/>
              </a:spcAft>
              <a:buClr>
                <a:schemeClr val="dk1"/>
              </a:buClr>
              <a:buSzPts val="1000"/>
              <a:buNone/>
              <a:defRPr sz="1000">
                <a:solidFill>
                  <a:schemeClr val="dk1"/>
                </a:solidFill>
              </a:defRPr>
            </a:lvl4pPr>
            <a:lvl5pPr lvl="4" algn="ctr" rtl="0">
              <a:lnSpc>
                <a:spcPct val="100000"/>
              </a:lnSpc>
              <a:spcBef>
                <a:spcPts val="0"/>
              </a:spcBef>
              <a:spcAft>
                <a:spcPts val="0"/>
              </a:spcAft>
              <a:buClr>
                <a:schemeClr val="dk1"/>
              </a:buClr>
              <a:buSzPts val="1000"/>
              <a:buNone/>
              <a:defRPr sz="1000">
                <a:solidFill>
                  <a:schemeClr val="dk1"/>
                </a:solidFill>
              </a:defRPr>
            </a:lvl5pPr>
            <a:lvl6pPr lvl="5" algn="ctr" rtl="0">
              <a:lnSpc>
                <a:spcPct val="100000"/>
              </a:lnSpc>
              <a:spcBef>
                <a:spcPts val="0"/>
              </a:spcBef>
              <a:spcAft>
                <a:spcPts val="0"/>
              </a:spcAft>
              <a:buClr>
                <a:schemeClr val="dk1"/>
              </a:buClr>
              <a:buSzPts val="1000"/>
              <a:buNone/>
              <a:defRPr sz="1000">
                <a:solidFill>
                  <a:schemeClr val="dk1"/>
                </a:solidFill>
              </a:defRPr>
            </a:lvl6pPr>
            <a:lvl7pPr lvl="6" algn="ctr" rtl="0">
              <a:lnSpc>
                <a:spcPct val="100000"/>
              </a:lnSpc>
              <a:spcBef>
                <a:spcPts val="0"/>
              </a:spcBef>
              <a:spcAft>
                <a:spcPts val="0"/>
              </a:spcAft>
              <a:buClr>
                <a:schemeClr val="dk1"/>
              </a:buClr>
              <a:buSzPts val="1000"/>
              <a:buNone/>
              <a:defRPr sz="1000">
                <a:solidFill>
                  <a:schemeClr val="dk1"/>
                </a:solidFill>
              </a:defRPr>
            </a:lvl7pPr>
            <a:lvl8pPr lvl="7" algn="ctr" rtl="0">
              <a:lnSpc>
                <a:spcPct val="100000"/>
              </a:lnSpc>
              <a:spcBef>
                <a:spcPts val="0"/>
              </a:spcBef>
              <a:spcAft>
                <a:spcPts val="0"/>
              </a:spcAft>
              <a:buClr>
                <a:schemeClr val="dk1"/>
              </a:buClr>
              <a:buSzPts val="1000"/>
              <a:buNone/>
              <a:defRPr sz="1000">
                <a:solidFill>
                  <a:schemeClr val="dk1"/>
                </a:solidFill>
              </a:defRPr>
            </a:lvl8pPr>
            <a:lvl9pPr lvl="8" algn="ctr" rtl="0">
              <a:lnSpc>
                <a:spcPct val="100000"/>
              </a:lnSpc>
              <a:spcBef>
                <a:spcPts val="0"/>
              </a:spcBef>
              <a:spcAft>
                <a:spcPts val="0"/>
              </a:spcAft>
              <a:buClr>
                <a:schemeClr val="dk1"/>
              </a:buClr>
              <a:buSzPts val="1000"/>
              <a:buNone/>
              <a:defRPr sz="1000">
                <a:solidFill>
                  <a:schemeClr val="dk1"/>
                </a:solidFill>
              </a:defRPr>
            </a:lvl9pPr>
          </a:lstStyle>
          <a:p>
            <a:endParaRPr/>
          </a:p>
        </p:txBody>
      </p:sp>
      <p:sp>
        <p:nvSpPr>
          <p:cNvPr id="945" name="Google Shape;945;p21"/>
          <p:cNvSpPr txBox="1">
            <a:spLocks noGrp="1"/>
          </p:cNvSpPr>
          <p:nvPr>
            <p:ph type="subTitle" idx="5"/>
          </p:nvPr>
        </p:nvSpPr>
        <p:spPr>
          <a:xfrm>
            <a:off x="2255994" y="4015733"/>
            <a:ext cx="5797200" cy="3411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1000"/>
              <a:buNone/>
              <a:defRPr/>
            </a:lvl1pPr>
            <a:lvl2pPr lvl="1" algn="ctr" rtl="0">
              <a:lnSpc>
                <a:spcPct val="100000"/>
              </a:lnSpc>
              <a:spcBef>
                <a:spcPts val="0"/>
              </a:spcBef>
              <a:spcAft>
                <a:spcPts val="0"/>
              </a:spcAft>
              <a:buClr>
                <a:schemeClr val="dk1"/>
              </a:buClr>
              <a:buSzPts val="1000"/>
              <a:buNone/>
              <a:defRPr sz="1000">
                <a:solidFill>
                  <a:schemeClr val="dk1"/>
                </a:solidFill>
              </a:defRPr>
            </a:lvl2pPr>
            <a:lvl3pPr lvl="2" algn="ctr" rtl="0">
              <a:lnSpc>
                <a:spcPct val="100000"/>
              </a:lnSpc>
              <a:spcBef>
                <a:spcPts val="0"/>
              </a:spcBef>
              <a:spcAft>
                <a:spcPts val="0"/>
              </a:spcAft>
              <a:buClr>
                <a:schemeClr val="dk1"/>
              </a:buClr>
              <a:buSzPts val="1000"/>
              <a:buNone/>
              <a:defRPr sz="1000">
                <a:solidFill>
                  <a:schemeClr val="dk1"/>
                </a:solidFill>
              </a:defRPr>
            </a:lvl3pPr>
            <a:lvl4pPr lvl="3" algn="ctr" rtl="0">
              <a:lnSpc>
                <a:spcPct val="100000"/>
              </a:lnSpc>
              <a:spcBef>
                <a:spcPts val="0"/>
              </a:spcBef>
              <a:spcAft>
                <a:spcPts val="0"/>
              </a:spcAft>
              <a:buClr>
                <a:schemeClr val="dk1"/>
              </a:buClr>
              <a:buSzPts val="1000"/>
              <a:buNone/>
              <a:defRPr sz="1000">
                <a:solidFill>
                  <a:schemeClr val="dk1"/>
                </a:solidFill>
              </a:defRPr>
            </a:lvl4pPr>
            <a:lvl5pPr lvl="4" algn="ctr" rtl="0">
              <a:lnSpc>
                <a:spcPct val="100000"/>
              </a:lnSpc>
              <a:spcBef>
                <a:spcPts val="0"/>
              </a:spcBef>
              <a:spcAft>
                <a:spcPts val="0"/>
              </a:spcAft>
              <a:buClr>
                <a:schemeClr val="dk1"/>
              </a:buClr>
              <a:buSzPts val="1000"/>
              <a:buNone/>
              <a:defRPr sz="1000">
                <a:solidFill>
                  <a:schemeClr val="dk1"/>
                </a:solidFill>
              </a:defRPr>
            </a:lvl5pPr>
            <a:lvl6pPr lvl="5" algn="ctr" rtl="0">
              <a:lnSpc>
                <a:spcPct val="100000"/>
              </a:lnSpc>
              <a:spcBef>
                <a:spcPts val="0"/>
              </a:spcBef>
              <a:spcAft>
                <a:spcPts val="0"/>
              </a:spcAft>
              <a:buClr>
                <a:schemeClr val="dk1"/>
              </a:buClr>
              <a:buSzPts val="1000"/>
              <a:buNone/>
              <a:defRPr sz="1000">
                <a:solidFill>
                  <a:schemeClr val="dk1"/>
                </a:solidFill>
              </a:defRPr>
            </a:lvl6pPr>
            <a:lvl7pPr lvl="6" algn="ctr" rtl="0">
              <a:lnSpc>
                <a:spcPct val="100000"/>
              </a:lnSpc>
              <a:spcBef>
                <a:spcPts val="0"/>
              </a:spcBef>
              <a:spcAft>
                <a:spcPts val="0"/>
              </a:spcAft>
              <a:buClr>
                <a:schemeClr val="dk1"/>
              </a:buClr>
              <a:buSzPts val="1000"/>
              <a:buNone/>
              <a:defRPr sz="1000">
                <a:solidFill>
                  <a:schemeClr val="dk1"/>
                </a:solidFill>
              </a:defRPr>
            </a:lvl7pPr>
            <a:lvl8pPr lvl="7" algn="ctr" rtl="0">
              <a:lnSpc>
                <a:spcPct val="100000"/>
              </a:lnSpc>
              <a:spcBef>
                <a:spcPts val="0"/>
              </a:spcBef>
              <a:spcAft>
                <a:spcPts val="0"/>
              </a:spcAft>
              <a:buClr>
                <a:schemeClr val="dk1"/>
              </a:buClr>
              <a:buSzPts val="1000"/>
              <a:buNone/>
              <a:defRPr sz="1000">
                <a:solidFill>
                  <a:schemeClr val="dk1"/>
                </a:solidFill>
              </a:defRPr>
            </a:lvl8pPr>
            <a:lvl9pPr lvl="8" algn="ctr" rtl="0">
              <a:lnSpc>
                <a:spcPct val="100000"/>
              </a:lnSpc>
              <a:spcBef>
                <a:spcPts val="0"/>
              </a:spcBef>
              <a:spcAft>
                <a:spcPts val="0"/>
              </a:spcAft>
              <a:buClr>
                <a:schemeClr val="dk1"/>
              </a:buClr>
              <a:buSzPts val="1000"/>
              <a:buNone/>
              <a:defRPr sz="1000">
                <a:solidFill>
                  <a:schemeClr val="dk1"/>
                </a:solidFill>
              </a:defRPr>
            </a:lvl9pPr>
          </a:lstStyle>
          <a:p>
            <a:endParaRPr/>
          </a:p>
        </p:txBody>
      </p:sp>
      <p:sp>
        <p:nvSpPr>
          <p:cNvPr id="946" name="Google Shape;946;p21"/>
          <p:cNvSpPr txBox="1">
            <a:spLocks noGrp="1"/>
          </p:cNvSpPr>
          <p:nvPr>
            <p:ph type="subTitle" idx="6"/>
          </p:nvPr>
        </p:nvSpPr>
        <p:spPr>
          <a:xfrm>
            <a:off x="2255994" y="3678081"/>
            <a:ext cx="5797200" cy="387300"/>
          </a:xfrm>
          <a:prstGeom prst="rect">
            <a:avLst/>
          </a:prstGeom>
          <a:noFill/>
        </p:spPr>
        <p:txBody>
          <a:bodyPr spcFirstLastPara="1" wrap="square" lIns="91425" tIns="91425" rIns="91425" bIns="91425" anchor="b" anchorCtr="0">
            <a:noAutofit/>
          </a:bodyPr>
          <a:lstStyle>
            <a:lvl1pPr lvl="0" rtl="0">
              <a:spcBef>
                <a:spcPts val="0"/>
              </a:spcBef>
              <a:spcAft>
                <a:spcPts val="0"/>
              </a:spcAft>
              <a:buClr>
                <a:schemeClr val="dk1"/>
              </a:buClr>
              <a:buSzPts val="1000"/>
              <a:buNone/>
              <a:defRPr sz="2200">
                <a:solidFill>
                  <a:schemeClr val="dk1"/>
                </a:solidFill>
                <a:latin typeface="Jua"/>
                <a:ea typeface="Jua"/>
                <a:cs typeface="Jua"/>
                <a:sym typeface="Jua"/>
              </a:defRPr>
            </a:lvl1pPr>
            <a:lvl2pPr lvl="1" algn="ctr" rtl="0">
              <a:lnSpc>
                <a:spcPct val="100000"/>
              </a:lnSpc>
              <a:spcBef>
                <a:spcPts val="0"/>
              </a:spcBef>
              <a:spcAft>
                <a:spcPts val="0"/>
              </a:spcAft>
              <a:buClr>
                <a:schemeClr val="dk1"/>
              </a:buClr>
              <a:buSzPts val="1000"/>
              <a:buNone/>
              <a:defRPr sz="1000">
                <a:solidFill>
                  <a:schemeClr val="dk1"/>
                </a:solidFill>
              </a:defRPr>
            </a:lvl2pPr>
            <a:lvl3pPr lvl="2" algn="ctr" rtl="0">
              <a:lnSpc>
                <a:spcPct val="100000"/>
              </a:lnSpc>
              <a:spcBef>
                <a:spcPts val="0"/>
              </a:spcBef>
              <a:spcAft>
                <a:spcPts val="0"/>
              </a:spcAft>
              <a:buClr>
                <a:schemeClr val="dk1"/>
              </a:buClr>
              <a:buSzPts val="1000"/>
              <a:buNone/>
              <a:defRPr sz="1000">
                <a:solidFill>
                  <a:schemeClr val="dk1"/>
                </a:solidFill>
              </a:defRPr>
            </a:lvl3pPr>
            <a:lvl4pPr lvl="3" algn="ctr" rtl="0">
              <a:lnSpc>
                <a:spcPct val="100000"/>
              </a:lnSpc>
              <a:spcBef>
                <a:spcPts val="0"/>
              </a:spcBef>
              <a:spcAft>
                <a:spcPts val="0"/>
              </a:spcAft>
              <a:buClr>
                <a:schemeClr val="dk1"/>
              </a:buClr>
              <a:buSzPts val="1000"/>
              <a:buNone/>
              <a:defRPr sz="1000">
                <a:solidFill>
                  <a:schemeClr val="dk1"/>
                </a:solidFill>
              </a:defRPr>
            </a:lvl4pPr>
            <a:lvl5pPr lvl="4" algn="ctr" rtl="0">
              <a:lnSpc>
                <a:spcPct val="100000"/>
              </a:lnSpc>
              <a:spcBef>
                <a:spcPts val="0"/>
              </a:spcBef>
              <a:spcAft>
                <a:spcPts val="0"/>
              </a:spcAft>
              <a:buClr>
                <a:schemeClr val="dk1"/>
              </a:buClr>
              <a:buSzPts val="1000"/>
              <a:buNone/>
              <a:defRPr sz="1000">
                <a:solidFill>
                  <a:schemeClr val="dk1"/>
                </a:solidFill>
              </a:defRPr>
            </a:lvl5pPr>
            <a:lvl6pPr lvl="5" algn="ctr" rtl="0">
              <a:lnSpc>
                <a:spcPct val="100000"/>
              </a:lnSpc>
              <a:spcBef>
                <a:spcPts val="0"/>
              </a:spcBef>
              <a:spcAft>
                <a:spcPts val="0"/>
              </a:spcAft>
              <a:buClr>
                <a:schemeClr val="dk1"/>
              </a:buClr>
              <a:buSzPts val="1000"/>
              <a:buNone/>
              <a:defRPr sz="1000">
                <a:solidFill>
                  <a:schemeClr val="dk1"/>
                </a:solidFill>
              </a:defRPr>
            </a:lvl6pPr>
            <a:lvl7pPr lvl="6" algn="ctr" rtl="0">
              <a:lnSpc>
                <a:spcPct val="100000"/>
              </a:lnSpc>
              <a:spcBef>
                <a:spcPts val="0"/>
              </a:spcBef>
              <a:spcAft>
                <a:spcPts val="0"/>
              </a:spcAft>
              <a:buClr>
                <a:schemeClr val="dk1"/>
              </a:buClr>
              <a:buSzPts val="1000"/>
              <a:buNone/>
              <a:defRPr sz="1000">
                <a:solidFill>
                  <a:schemeClr val="dk1"/>
                </a:solidFill>
              </a:defRPr>
            </a:lvl7pPr>
            <a:lvl8pPr lvl="7" algn="ctr" rtl="0">
              <a:lnSpc>
                <a:spcPct val="100000"/>
              </a:lnSpc>
              <a:spcBef>
                <a:spcPts val="0"/>
              </a:spcBef>
              <a:spcAft>
                <a:spcPts val="0"/>
              </a:spcAft>
              <a:buClr>
                <a:schemeClr val="dk1"/>
              </a:buClr>
              <a:buSzPts val="1000"/>
              <a:buNone/>
              <a:defRPr sz="1000">
                <a:solidFill>
                  <a:schemeClr val="dk1"/>
                </a:solidFill>
              </a:defRPr>
            </a:lvl8pPr>
            <a:lvl9pPr lvl="8" algn="ctr" rtl="0">
              <a:lnSpc>
                <a:spcPct val="100000"/>
              </a:lnSpc>
              <a:spcBef>
                <a:spcPts val="0"/>
              </a:spcBef>
              <a:spcAft>
                <a:spcPts val="0"/>
              </a:spcAft>
              <a:buClr>
                <a:schemeClr val="dk1"/>
              </a:buClr>
              <a:buSzPts val="1000"/>
              <a:buNone/>
              <a:defRPr sz="1000">
                <a:solidFill>
                  <a:schemeClr val="dk1"/>
                </a:solidFill>
              </a:defRPr>
            </a:lvl9pPr>
          </a:lstStyle>
          <a:p>
            <a:endParaRPr/>
          </a:p>
        </p:txBody>
      </p:sp>
      <p:sp>
        <p:nvSpPr>
          <p:cNvPr id="947" name="Google Shape;947;p21"/>
          <p:cNvSpPr txBox="1">
            <a:spLocks noGrp="1"/>
          </p:cNvSpPr>
          <p:nvPr>
            <p:ph type="ctrTitle"/>
          </p:nvPr>
        </p:nvSpPr>
        <p:spPr>
          <a:xfrm>
            <a:off x="713250" y="446075"/>
            <a:ext cx="7717500" cy="537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three columns 1">
  <p:cSld name="CUSTOM_2_2_2">
    <p:spTree>
      <p:nvGrpSpPr>
        <p:cNvPr id="1" name="Shape 948"/>
        <p:cNvGrpSpPr/>
        <p:nvPr/>
      </p:nvGrpSpPr>
      <p:grpSpPr>
        <a:xfrm>
          <a:off x="0" y="0"/>
          <a:ext cx="0" cy="0"/>
          <a:chOff x="0" y="0"/>
          <a:chExt cx="0" cy="0"/>
        </a:xfrm>
      </p:grpSpPr>
      <p:grpSp>
        <p:nvGrpSpPr>
          <p:cNvPr id="949" name="Google Shape;949;p22"/>
          <p:cNvGrpSpPr/>
          <p:nvPr/>
        </p:nvGrpSpPr>
        <p:grpSpPr>
          <a:xfrm>
            <a:off x="7" y="-38100"/>
            <a:ext cx="9144000" cy="5219700"/>
            <a:chOff x="-43" y="-76200"/>
            <a:chExt cx="9144000" cy="5219700"/>
          </a:xfrm>
        </p:grpSpPr>
        <p:cxnSp>
          <p:nvCxnSpPr>
            <p:cNvPr id="950" name="Google Shape;950;p22"/>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51" name="Google Shape;951;p22"/>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52" name="Google Shape;952;p22"/>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53" name="Google Shape;953;p22"/>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54" name="Google Shape;954;p22"/>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55" name="Google Shape;955;p22"/>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56" name="Google Shape;956;p22"/>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57" name="Google Shape;957;p22"/>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58" name="Google Shape;958;p22"/>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59" name="Google Shape;959;p22"/>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60" name="Google Shape;960;p22"/>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61" name="Google Shape;961;p22"/>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62" name="Google Shape;962;p22"/>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63" name="Google Shape;963;p22"/>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64" name="Google Shape;964;p22"/>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65" name="Google Shape;965;p22"/>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66" name="Google Shape;966;p22"/>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67" name="Google Shape;967;p22"/>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68" name="Google Shape;968;p22"/>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69" name="Google Shape;969;p22"/>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70" name="Google Shape;970;p22"/>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71" name="Google Shape;971;p22"/>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72" name="Google Shape;972;p22"/>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73" name="Google Shape;973;p22"/>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74" name="Google Shape;974;p22"/>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75" name="Google Shape;975;p22"/>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76" name="Google Shape;976;p22"/>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77" name="Google Shape;977;p22"/>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78" name="Google Shape;978;p22"/>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79" name="Google Shape;979;p22"/>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980" name="Google Shape;980;p22"/>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81" name="Google Shape;981;p22"/>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82" name="Google Shape;982;p22"/>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83" name="Google Shape;983;p22"/>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84" name="Google Shape;984;p22"/>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85" name="Google Shape;985;p22"/>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86" name="Google Shape;986;p22"/>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87" name="Google Shape;987;p22"/>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88" name="Google Shape;988;p22"/>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89" name="Google Shape;989;p22"/>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90" name="Google Shape;990;p22"/>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91" name="Google Shape;991;p22"/>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92" name="Google Shape;992;p22"/>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93" name="Google Shape;993;p22"/>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94" name="Google Shape;994;p22"/>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995" name="Google Shape;995;p22"/>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996" name="Google Shape;996;p22"/>
          <p:cNvSpPr/>
          <p:nvPr/>
        </p:nvSpPr>
        <p:spPr>
          <a:xfrm>
            <a:off x="713250" y="1198475"/>
            <a:ext cx="7717500" cy="35931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22"/>
          <p:cNvSpPr txBox="1">
            <a:spLocks noGrp="1"/>
          </p:cNvSpPr>
          <p:nvPr>
            <p:ph type="subTitle" idx="1"/>
          </p:nvPr>
        </p:nvSpPr>
        <p:spPr>
          <a:xfrm>
            <a:off x="1000525" y="1907720"/>
            <a:ext cx="3432900" cy="1120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1000"/>
              <a:buNone/>
              <a:defRPr/>
            </a:lvl1pPr>
            <a:lvl2pPr lvl="1" algn="ctr" rtl="0">
              <a:lnSpc>
                <a:spcPct val="100000"/>
              </a:lnSpc>
              <a:spcBef>
                <a:spcPts val="0"/>
              </a:spcBef>
              <a:spcAft>
                <a:spcPts val="0"/>
              </a:spcAft>
              <a:buClr>
                <a:schemeClr val="dk1"/>
              </a:buClr>
              <a:buSzPts val="1000"/>
              <a:buNone/>
              <a:defRPr sz="1000">
                <a:solidFill>
                  <a:schemeClr val="dk1"/>
                </a:solidFill>
              </a:defRPr>
            </a:lvl2pPr>
            <a:lvl3pPr lvl="2" algn="ctr" rtl="0">
              <a:lnSpc>
                <a:spcPct val="100000"/>
              </a:lnSpc>
              <a:spcBef>
                <a:spcPts val="0"/>
              </a:spcBef>
              <a:spcAft>
                <a:spcPts val="0"/>
              </a:spcAft>
              <a:buClr>
                <a:schemeClr val="dk1"/>
              </a:buClr>
              <a:buSzPts val="1000"/>
              <a:buNone/>
              <a:defRPr sz="1000">
                <a:solidFill>
                  <a:schemeClr val="dk1"/>
                </a:solidFill>
              </a:defRPr>
            </a:lvl3pPr>
            <a:lvl4pPr lvl="3" algn="ctr" rtl="0">
              <a:lnSpc>
                <a:spcPct val="100000"/>
              </a:lnSpc>
              <a:spcBef>
                <a:spcPts val="0"/>
              </a:spcBef>
              <a:spcAft>
                <a:spcPts val="0"/>
              </a:spcAft>
              <a:buClr>
                <a:schemeClr val="dk1"/>
              </a:buClr>
              <a:buSzPts val="1000"/>
              <a:buNone/>
              <a:defRPr sz="1000">
                <a:solidFill>
                  <a:schemeClr val="dk1"/>
                </a:solidFill>
              </a:defRPr>
            </a:lvl4pPr>
            <a:lvl5pPr lvl="4" algn="ctr" rtl="0">
              <a:lnSpc>
                <a:spcPct val="100000"/>
              </a:lnSpc>
              <a:spcBef>
                <a:spcPts val="0"/>
              </a:spcBef>
              <a:spcAft>
                <a:spcPts val="0"/>
              </a:spcAft>
              <a:buClr>
                <a:schemeClr val="dk1"/>
              </a:buClr>
              <a:buSzPts val="1000"/>
              <a:buNone/>
              <a:defRPr sz="1000">
                <a:solidFill>
                  <a:schemeClr val="dk1"/>
                </a:solidFill>
              </a:defRPr>
            </a:lvl5pPr>
            <a:lvl6pPr lvl="5" algn="ctr" rtl="0">
              <a:lnSpc>
                <a:spcPct val="100000"/>
              </a:lnSpc>
              <a:spcBef>
                <a:spcPts val="0"/>
              </a:spcBef>
              <a:spcAft>
                <a:spcPts val="0"/>
              </a:spcAft>
              <a:buClr>
                <a:schemeClr val="dk1"/>
              </a:buClr>
              <a:buSzPts val="1000"/>
              <a:buNone/>
              <a:defRPr sz="1000">
                <a:solidFill>
                  <a:schemeClr val="dk1"/>
                </a:solidFill>
              </a:defRPr>
            </a:lvl6pPr>
            <a:lvl7pPr lvl="6" algn="ctr" rtl="0">
              <a:lnSpc>
                <a:spcPct val="100000"/>
              </a:lnSpc>
              <a:spcBef>
                <a:spcPts val="0"/>
              </a:spcBef>
              <a:spcAft>
                <a:spcPts val="0"/>
              </a:spcAft>
              <a:buClr>
                <a:schemeClr val="dk1"/>
              </a:buClr>
              <a:buSzPts val="1000"/>
              <a:buNone/>
              <a:defRPr sz="1000">
                <a:solidFill>
                  <a:schemeClr val="dk1"/>
                </a:solidFill>
              </a:defRPr>
            </a:lvl7pPr>
            <a:lvl8pPr lvl="7" algn="ctr" rtl="0">
              <a:lnSpc>
                <a:spcPct val="100000"/>
              </a:lnSpc>
              <a:spcBef>
                <a:spcPts val="0"/>
              </a:spcBef>
              <a:spcAft>
                <a:spcPts val="0"/>
              </a:spcAft>
              <a:buClr>
                <a:schemeClr val="dk1"/>
              </a:buClr>
              <a:buSzPts val="1000"/>
              <a:buNone/>
              <a:defRPr sz="1000">
                <a:solidFill>
                  <a:schemeClr val="dk1"/>
                </a:solidFill>
              </a:defRPr>
            </a:lvl8pPr>
            <a:lvl9pPr lvl="8" algn="ctr" rtl="0">
              <a:lnSpc>
                <a:spcPct val="100000"/>
              </a:lnSpc>
              <a:spcBef>
                <a:spcPts val="0"/>
              </a:spcBef>
              <a:spcAft>
                <a:spcPts val="0"/>
              </a:spcAft>
              <a:buClr>
                <a:schemeClr val="dk1"/>
              </a:buClr>
              <a:buSzPts val="1000"/>
              <a:buNone/>
              <a:defRPr sz="1000">
                <a:solidFill>
                  <a:schemeClr val="dk1"/>
                </a:solidFill>
              </a:defRPr>
            </a:lvl9pPr>
          </a:lstStyle>
          <a:p>
            <a:endParaRPr/>
          </a:p>
        </p:txBody>
      </p:sp>
      <p:sp>
        <p:nvSpPr>
          <p:cNvPr id="998" name="Google Shape;998;p22"/>
          <p:cNvSpPr txBox="1">
            <a:spLocks noGrp="1"/>
          </p:cNvSpPr>
          <p:nvPr>
            <p:ph type="subTitle" idx="2"/>
          </p:nvPr>
        </p:nvSpPr>
        <p:spPr>
          <a:xfrm>
            <a:off x="1000526" y="1489532"/>
            <a:ext cx="3432900" cy="4182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rtl="0">
              <a:spcBef>
                <a:spcPts val="0"/>
              </a:spcBef>
              <a:spcAft>
                <a:spcPts val="0"/>
              </a:spcAft>
              <a:buClr>
                <a:schemeClr val="dk1"/>
              </a:buClr>
              <a:buSzPts val="1000"/>
              <a:buNone/>
              <a:defRPr sz="2200">
                <a:solidFill>
                  <a:schemeClr val="dk1"/>
                </a:solidFill>
                <a:latin typeface="Jua"/>
                <a:ea typeface="Jua"/>
                <a:cs typeface="Jua"/>
                <a:sym typeface="Jua"/>
              </a:defRPr>
            </a:lvl1pPr>
            <a:lvl2pPr lvl="1" algn="ctr" rtl="0">
              <a:lnSpc>
                <a:spcPct val="100000"/>
              </a:lnSpc>
              <a:spcBef>
                <a:spcPts val="0"/>
              </a:spcBef>
              <a:spcAft>
                <a:spcPts val="0"/>
              </a:spcAft>
              <a:buClr>
                <a:schemeClr val="dk1"/>
              </a:buClr>
              <a:buSzPts val="1000"/>
              <a:buNone/>
              <a:defRPr sz="1000">
                <a:solidFill>
                  <a:schemeClr val="dk1"/>
                </a:solidFill>
              </a:defRPr>
            </a:lvl2pPr>
            <a:lvl3pPr lvl="2" algn="ctr" rtl="0">
              <a:lnSpc>
                <a:spcPct val="100000"/>
              </a:lnSpc>
              <a:spcBef>
                <a:spcPts val="0"/>
              </a:spcBef>
              <a:spcAft>
                <a:spcPts val="0"/>
              </a:spcAft>
              <a:buClr>
                <a:schemeClr val="dk1"/>
              </a:buClr>
              <a:buSzPts val="1000"/>
              <a:buNone/>
              <a:defRPr sz="1000">
                <a:solidFill>
                  <a:schemeClr val="dk1"/>
                </a:solidFill>
              </a:defRPr>
            </a:lvl3pPr>
            <a:lvl4pPr lvl="3" algn="ctr" rtl="0">
              <a:lnSpc>
                <a:spcPct val="100000"/>
              </a:lnSpc>
              <a:spcBef>
                <a:spcPts val="0"/>
              </a:spcBef>
              <a:spcAft>
                <a:spcPts val="0"/>
              </a:spcAft>
              <a:buClr>
                <a:schemeClr val="dk1"/>
              </a:buClr>
              <a:buSzPts val="1000"/>
              <a:buNone/>
              <a:defRPr sz="1000">
                <a:solidFill>
                  <a:schemeClr val="dk1"/>
                </a:solidFill>
              </a:defRPr>
            </a:lvl4pPr>
            <a:lvl5pPr lvl="4" algn="ctr" rtl="0">
              <a:lnSpc>
                <a:spcPct val="100000"/>
              </a:lnSpc>
              <a:spcBef>
                <a:spcPts val="0"/>
              </a:spcBef>
              <a:spcAft>
                <a:spcPts val="0"/>
              </a:spcAft>
              <a:buClr>
                <a:schemeClr val="dk1"/>
              </a:buClr>
              <a:buSzPts val="1000"/>
              <a:buNone/>
              <a:defRPr sz="1000">
                <a:solidFill>
                  <a:schemeClr val="dk1"/>
                </a:solidFill>
              </a:defRPr>
            </a:lvl5pPr>
            <a:lvl6pPr lvl="5" algn="ctr" rtl="0">
              <a:lnSpc>
                <a:spcPct val="100000"/>
              </a:lnSpc>
              <a:spcBef>
                <a:spcPts val="0"/>
              </a:spcBef>
              <a:spcAft>
                <a:spcPts val="0"/>
              </a:spcAft>
              <a:buClr>
                <a:schemeClr val="dk1"/>
              </a:buClr>
              <a:buSzPts val="1000"/>
              <a:buNone/>
              <a:defRPr sz="1000">
                <a:solidFill>
                  <a:schemeClr val="dk1"/>
                </a:solidFill>
              </a:defRPr>
            </a:lvl6pPr>
            <a:lvl7pPr lvl="6" algn="ctr" rtl="0">
              <a:lnSpc>
                <a:spcPct val="100000"/>
              </a:lnSpc>
              <a:spcBef>
                <a:spcPts val="0"/>
              </a:spcBef>
              <a:spcAft>
                <a:spcPts val="0"/>
              </a:spcAft>
              <a:buClr>
                <a:schemeClr val="dk1"/>
              </a:buClr>
              <a:buSzPts val="1000"/>
              <a:buNone/>
              <a:defRPr sz="1000">
                <a:solidFill>
                  <a:schemeClr val="dk1"/>
                </a:solidFill>
              </a:defRPr>
            </a:lvl7pPr>
            <a:lvl8pPr lvl="7" algn="ctr" rtl="0">
              <a:lnSpc>
                <a:spcPct val="100000"/>
              </a:lnSpc>
              <a:spcBef>
                <a:spcPts val="0"/>
              </a:spcBef>
              <a:spcAft>
                <a:spcPts val="0"/>
              </a:spcAft>
              <a:buClr>
                <a:schemeClr val="dk1"/>
              </a:buClr>
              <a:buSzPts val="1000"/>
              <a:buNone/>
              <a:defRPr sz="1000">
                <a:solidFill>
                  <a:schemeClr val="dk1"/>
                </a:solidFill>
              </a:defRPr>
            </a:lvl8pPr>
            <a:lvl9pPr lvl="8" algn="ctr" rtl="0">
              <a:lnSpc>
                <a:spcPct val="100000"/>
              </a:lnSpc>
              <a:spcBef>
                <a:spcPts val="0"/>
              </a:spcBef>
              <a:spcAft>
                <a:spcPts val="0"/>
              </a:spcAft>
              <a:buClr>
                <a:schemeClr val="dk1"/>
              </a:buClr>
              <a:buSzPts val="1000"/>
              <a:buNone/>
              <a:defRPr sz="1000">
                <a:solidFill>
                  <a:schemeClr val="dk1"/>
                </a:solidFill>
              </a:defRPr>
            </a:lvl9pPr>
          </a:lstStyle>
          <a:p>
            <a:endParaRPr/>
          </a:p>
        </p:txBody>
      </p:sp>
      <p:sp>
        <p:nvSpPr>
          <p:cNvPr id="999" name="Google Shape;999;p22"/>
          <p:cNvSpPr txBox="1">
            <a:spLocks noGrp="1"/>
          </p:cNvSpPr>
          <p:nvPr>
            <p:ph type="subTitle" idx="3"/>
          </p:nvPr>
        </p:nvSpPr>
        <p:spPr>
          <a:xfrm>
            <a:off x="1000525" y="3486750"/>
            <a:ext cx="3432900" cy="1120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1000"/>
              <a:buNone/>
              <a:defRPr/>
            </a:lvl1pPr>
            <a:lvl2pPr lvl="1" algn="ctr" rtl="0">
              <a:lnSpc>
                <a:spcPct val="100000"/>
              </a:lnSpc>
              <a:spcBef>
                <a:spcPts val="0"/>
              </a:spcBef>
              <a:spcAft>
                <a:spcPts val="0"/>
              </a:spcAft>
              <a:buClr>
                <a:schemeClr val="dk1"/>
              </a:buClr>
              <a:buSzPts val="1000"/>
              <a:buNone/>
              <a:defRPr sz="1000">
                <a:solidFill>
                  <a:schemeClr val="dk1"/>
                </a:solidFill>
              </a:defRPr>
            </a:lvl2pPr>
            <a:lvl3pPr lvl="2" algn="ctr" rtl="0">
              <a:lnSpc>
                <a:spcPct val="100000"/>
              </a:lnSpc>
              <a:spcBef>
                <a:spcPts val="0"/>
              </a:spcBef>
              <a:spcAft>
                <a:spcPts val="0"/>
              </a:spcAft>
              <a:buClr>
                <a:schemeClr val="dk1"/>
              </a:buClr>
              <a:buSzPts val="1000"/>
              <a:buNone/>
              <a:defRPr sz="1000">
                <a:solidFill>
                  <a:schemeClr val="dk1"/>
                </a:solidFill>
              </a:defRPr>
            </a:lvl3pPr>
            <a:lvl4pPr lvl="3" algn="ctr" rtl="0">
              <a:lnSpc>
                <a:spcPct val="100000"/>
              </a:lnSpc>
              <a:spcBef>
                <a:spcPts val="0"/>
              </a:spcBef>
              <a:spcAft>
                <a:spcPts val="0"/>
              </a:spcAft>
              <a:buClr>
                <a:schemeClr val="dk1"/>
              </a:buClr>
              <a:buSzPts val="1000"/>
              <a:buNone/>
              <a:defRPr sz="1000">
                <a:solidFill>
                  <a:schemeClr val="dk1"/>
                </a:solidFill>
              </a:defRPr>
            </a:lvl4pPr>
            <a:lvl5pPr lvl="4" algn="ctr" rtl="0">
              <a:lnSpc>
                <a:spcPct val="100000"/>
              </a:lnSpc>
              <a:spcBef>
                <a:spcPts val="0"/>
              </a:spcBef>
              <a:spcAft>
                <a:spcPts val="0"/>
              </a:spcAft>
              <a:buClr>
                <a:schemeClr val="dk1"/>
              </a:buClr>
              <a:buSzPts val="1000"/>
              <a:buNone/>
              <a:defRPr sz="1000">
                <a:solidFill>
                  <a:schemeClr val="dk1"/>
                </a:solidFill>
              </a:defRPr>
            </a:lvl5pPr>
            <a:lvl6pPr lvl="5" algn="ctr" rtl="0">
              <a:lnSpc>
                <a:spcPct val="100000"/>
              </a:lnSpc>
              <a:spcBef>
                <a:spcPts val="0"/>
              </a:spcBef>
              <a:spcAft>
                <a:spcPts val="0"/>
              </a:spcAft>
              <a:buClr>
                <a:schemeClr val="dk1"/>
              </a:buClr>
              <a:buSzPts val="1000"/>
              <a:buNone/>
              <a:defRPr sz="1000">
                <a:solidFill>
                  <a:schemeClr val="dk1"/>
                </a:solidFill>
              </a:defRPr>
            </a:lvl6pPr>
            <a:lvl7pPr lvl="6" algn="ctr" rtl="0">
              <a:lnSpc>
                <a:spcPct val="100000"/>
              </a:lnSpc>
              <a:spcBef>
                <a:spcPts val="0"/>
              </a:spcBef>
              <a:spcAft>
                <a:spcPts val="0"/>
              </a:spcAft>
              <a:buClr>
                <a:schemeClr val="dk1"/>
              </a:buClr>
              <a:buSzPts val="1000"/>
              <a:buNone/>
              <a:defRPr sz="1000">
                <a:solidFill>
                  <a:schemeClr val="dk1"/>
                </a:solidFill>
              </a:defRPr>
            </a:lvl7pPr>
            <a:lvl8pPr lvl="7" algn="ctr" rtl="0">
              <a:lnSpc>
                <a:spcPct val="100000"/>
              </a:lnSpc>
              <a:spcBef>
                <a:spcPts val="0"/>
              </a:spcBef>
              <a:spcAft>
                <a:spcPts val="0"/>
              </a:spcAft>
              <a:buClr>
                <a:schemeClr val="dk1"/>
              </a:buClr>
              <a:buSzPts val="1000"/>
              <a:buNone/>
              <a:defRPr sz="1000">
                <a:solidFill>
                  <a:schemeClr val="dk1"/>
                </a:solidFill>
              </a:defRPr>
            </a:lvl8pPr>
            <a:lvl9pPr lvl="8" algn="ctr" rtl="0">
              <a:lnSpc>
                <a:spcPct val="100000"/>
              </a:lnSpc>
              <a:spcBef>
                <a:spcPts val="0"/>
              </a:spcBef>
              <a:spcAft>
                <a:spcPts val="0"/>
              </a:spcAft>
              <a:buClr>
                <a:schemeClr val="dk1"/>
              </a:buClr>
              <a:buSzPts val="1000"/>
              <a:buNone/>
              <a:defRPr sz="1000">
                <a:solidFill>
                  <a:schemeClr val="dk1"/>
                </a:solidFill>
              </a:defRPr>
            </a:lvl9pPr>
          </a:lstStyle>
          <a:p>
            <a:endParaRPr/>
          </a:p>
        </p:txBody>
      </p:sp>
      <p:sp>
        <p:nvSpPr>
          <p:cNvPr id="1000" name="Google Shape;1000;p22"/>
          <p:cNvSpPr txBox="1">
            <a:spLocks noGrp="1"/>
          </p:cNvSpPr>
          <p:nvPr>
            <p:ph type="subTitle" idx="4"/>
          </p:nvPr>
        </p:nvSpPr>
        <p:spPr>
          <a:xfrm>
            <a:off x="1000526" y="3068527"/>
            <a:ext cx="3432900" cy="4182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rtl="0">
              <a:spcBef>
                <a:spcPts val="0"/>
              </a:spcBef>
              <a:spcAft>
                <a:spcPts val="0"/>
              </a:spcAft>
              <a:buClr>
                <a:schemeClr val="dk1"/>
              </a:buClr>
              <a:buSzPts val="1000"/>
              <a:buNone/>
              <a:defRPr sz="2200">
                <a:solidFill>
                  <a:schemeClr val="dk1"/>
                </a:solidFill>
                <a:latin typeface="Jua"/>
                <a:ea typeface="Jua"/>
                <a:cs typeface="Jua"/>
                <a:sym typeface="Jua"/>
              </a:defRPr>
            </a:lvl1pPr>
            <a:lvl2pPr lvl="1" algn="ctr" rtl="0">
              <a:lnSpc>
                <a:spcPct val="100000"/>
              </a:lnSpc>
              <a:spcBef>
                <a:spcPts val="0"/>
              </a:spcBef>
              <a:spcAft>
                <a:spcPts val="0"/>
              </a:spcAft>
              <a:buClr>
                <a:schemeClr val="dk1"/>
              </a:buClr>
              <a:buSzPts val="1000"/>
              <a:buNone/>
              <a:defRPr sz="1000">
                <a:solidFill>
                  <a:schemeClr val="dk1"/>
                </a:solidFill>
              </a:defRPr>
            </a:lvl2pPr>
            <a:lvl3pPr lvl="2" algn="ctr" rtl="0">
              <a:lnSpc>
                <a:spcPct val="100000"/>
              </a:lnSpc>
              <a:spcBef>
                <a:spcPts val="0"/>
              </a:spcBef>
              <a:spcAft>
                <a:spcPts val="0"/>
              </a:spcAft>
              <a:buClr>
                <a:schemeClr val="dk1"/>
              </a:buClr>
              <a:buSzPts val="1000"/>
              <a:buNone/>
              <a:defRPr sz="1000">
                <a:solidFill>
                  <a:schemeClr val="dk1"/>
                </a:solidFill>
              </a:defRPr>
            </a:lvl3pPr>
            <a:lvl4pPr lvl="3" algn="ctr" rtl="0">
              <a:lnSpc>
                <a:spcPct val="100000"/>
              </a:lnSpc>
              <a:spcBef>
                <a:spcPts val="0"/>
              </a:spcBef>
              <a:spcAft>
                <a:spcPts val="0"/>
              </a:spcAft>
              <a:buClr>
                <a:schemeClr val="dk1"/>
              </a:buClr>
              <a:buSzPts val="1000"/>
              <a:buNone/>
              <a:defRPr sz="1000">
                <a:solidFill>
                  <a:schemeClr val="dk1"/>
                </a:solidFill>
              </a:defRPr>
            </a:lvl4pPr>
            <a:lvl5pPr lvl="4" algn="ctr" rtl="0">
              <a:lnSpc>
                <a:spcPct val="100000"/>
              </a:lnSpc>
              <a:spcBef>
                <a:spcPts val="0"/>
              </a:spcBef>
              <a:spcAft>
                <a:spcPts val="0"/>
              </a:spcAft>
              <a:buClr>
                <a:schemeClr val="dk1"/>
              </a:buClr>
              <a:buSzPts val="1000"/>
              <a:buNone/>
              <a:defRPr sz="1000">
                <a:solidFill>
                  <a:schemeClr val="dk1"/>
                </a:solidFill>
              </a:defRPr>
            </a:lvl5pPr>
            <a:lvl6pPr lvl="5" algn="ctr" rtl="0">
              <a:lnSpc>
                <a:spcPct val="100000"/>
              </a:lnSpc>
              <a:spcBef>
                <a:spcPts val="0"/>
              </a:spcBef>
              <a:spcAft>
                <a:spcPts val="0"/>
              </a:spcAft>
              <a:buClr>
                <a:schemeClr val="dk1"/>
              </a:buClr>
              <a:buSzPts val="1000"/>
              <a:buNone/>
              <a:defRPr sz="1000">
                <a:solidFill>
                  <a:schemeClr val="dk1"/>
                </a:solidFill>
              </a:defRPr>
            </a:lvl6pPr>
            <a:lvl7pPr lvl="6" algn="ctr" rtl="0">
              <a:lnSpc>
                <a:spcPct val="100000"/>
              </a:lnSpc>
              <a:spcBef>
                <a:spcPts val="0"/>
              </a:spcBef>
              <a:spcAft>
                <a:spcPts val="0"/>
              </a:spcAft>
              <a:buClr>
                <a:schemeClr val="dk1"/>
              </a:buClr>
              <a:buSzPts val="1000"/>
              <a:buNone/>
              <a:defRPr sz="1000">
                <a:solidFill>
                  <a:schemeClr val="dk1"/>
                </a:solidFill>
              </a:defRPr>
            </a:lvl7pPr>
            <a:lvl8pPr lvl="7" algn="ctr" rtl="0">
              <a:lnSpc>
                <a:spcPct val="100000"/>
              </a:lnSpc>
              <a:spcBef>
                <a:spcPts val="0"/>
              </a:spcBef>
              <a:spcAft>
                <a:spcPts val="0"/>
              </a:spcAft>
              <a:buClr>
                <a:schemeClr val="dk1"/>
              </a:buClr>
              <a:buSzPts val="1000"/>
              <a:buNone/>
              <a:defRPr sz="1000">
                <a:solidFill>
                  <a:schemeClr val="dk1"/>
                </a:solidFill>
              </a:defRPr>
            </a:lvl8pPr>
            <a:lvl9pPr lvl="8" algn="ctr" rtl="0">
              <a:lnSpc>
                <a:spcPct val="100000"/>
              </a:lnSpc>
              <a:spcBef>
                <a:spcPts val="0"/>
              </a:spcBef>
              <a:spcAft>
                <a:spcPts val="0"/>
              </a:spcAft>
              <a:buClr>
                <a:schemeClr val="dk1"/>
              </a:buClr>
              <a:buSzPts val="1000"/>
              <a:buNone/>
              <a:defRPr sz="1000">
                <a:solidFill>
                  <a:schemeClr val="dk1"/>
                </a:solidFill>
              </a:defRPr>
            </a:lvl9pPr>
          </a:lstStyle>
          <a:p>
            <a:endParaRPr/>
          </a:p>
        </p:txBody>
      </p:sp>
      <p:sp>
        <p:nvSpPr>
          <p:cNvPr id="1001" name="Google Shape;1001;p22"/>
          <p:cNvSpPr txBox="1">
            <a:spLocks noGrp="1"/>
          </p:cNvSpPr>
          <p:nvPr>
            <p:ph type="subTitle" idx="5"/>
          </p:nvPr>
        </p:nvSpPr>
        <p:spPr>
          <a:xfrm>
            <a:off x="4584232" y="1907787"/>
            <a:ext cx="3432900" cy="1120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1000"/>
              <a:buNone/>
              <a:defRPr/>
            </a:lvl1pPr>
            <a:lvl2pPr lvl="1" algn="ctr" rtl="0">
              <a:lnSpc>
                <a:spcPct val="100000"/>
              </a:lnSpc>
              <a:spcBef>
                <a:spcPts val="0"/>
              </a:spcBef>
              <a:spcAft>
                <a:spcPts val="0"/>
              </a:spcAft>
              <a:buClr>
                <a:schemeClr val="dk1"/>
              </a:buClr>
              <a:buSzPts val="1000"/>
              <a:buNone/>
              <a:defRPr sz="1000">
                <a:solidFill>
                  <a:schemeClr val="dk1"/>
                </a:solidFill>
              </a:defRPr>
            </a:lvl2pPr>
            <a:lvl3pPr lvl="2" algn="ctr" rtl="0">
              <a:lnSpc>
                <a:spcPct val="100000"/>
              </a:lnSpc>
              <a:spcBef>
                <a:spcPts val="0"/>
              </a:spcBef>
              <a:spcAft>
                <a:spcPts val="0"/>
              </a:spcAft>
              <a:buClr>
                <a:schemeClr val="dk1"/>
              </a:buClr>
              <a:buSzPts val="1000"/>
              <a:buNone/>
              <a:defRPr sz="1000">
                <a:solidFill>
                  <a:schemeClr val="dk1"/>
                </a:solidFill>
              </a:defRPr>
            </a:lvl3pPr>
            <a:lvl4pPr lvl="3" algn="ctr" rtl="0">
              <a:lnSpc>
                <a:spcPct val="100000"/>
              </a:lnSpc>
              <a:spcBef>
                <a:spcPts val="0"/>
              </a:spcBef>
              <a:spcAft>
                <a:spcPts val="0"/>
              </a:spcAft>
              <a:buClr>
                <a:schemeClr val="dk1"/>
              </a:buClr>
              <a:buSzPts val="1000"/>
              <a:buNone/>
              <a:defRPr sz="1000">
                <a:solidFill>
                  <a:schemeClr val="dk1"/>
                </a:solidFill>
              </a:defRPr>
            </a:lvl4pPr>
            <a:lvl5pPr lvl="4" algn="ctr" rtl="0">
              <a:lnSpc>
                <a:spcPct val="100000"/>
              </a:lnSpc>
              <a:spcBef>
                <a:spcPts val="0"/>
              </a:spcBef>
              <a:spcAft>
                <a:spcPts val="0"/>
              </a:spcAft>
              <a:buClr>
                <a:schemeClr val="dk1"/>
              </a:buClr>
              <a:buSzPts val="1000"/>
              <a:buNone/>
              <a:defRPr sz="1000">
                <a:solidFill>
                  <a:schemeClr val="dk1"/>
                </a:solidFill>
              </a:defRPr>
            </a:lvl5pPr>
            <a:lvl6pPr lvl="5" algn="ctr" rtl="0">
              <a:lnSpc>
                <a:spcPct val="100000"/>
              </a:lnSpc>
              <a:spcBef>
                <a:spcPts val="0"/>
              </a:spcBef>
              <a:spcAft>
                <a:spcPts val="0"/>
              </a:spcAft>
              <a:buClr>
                <a:schemeClr val="dk1"/>
              </a:buClr>
              <a:buSzPts val="1000"/>
              <a:buNone/>
              <a:defRPr sz="1000">
                <a:solidFill>
                  <a:schemeClr val="dk1"/>
                </a:solidFill>
              </a:defRPr>
            </a:lvl6pPr>
            <a:lvl7pPr lvl="6" algn="ctr" rtl="0">
              <a:lnSpc>
                <a:spcPct val="100000"/>
              </a:lnSpc>
              <a:spcBef>
                <a:spcPts val="0"/>
              </a:spcBef>
              <a:spcAft>
                <a:spcPts val="0"/>
              </a:spcAft>
              <a:buClr>
                <a:schemeClr val="dk1"/>
              </a:buClr>
              <a:buSzPts val="1000"/>
              <a:buNone/>
              <a:defRPr sz="1000">
                <a:solidFill>
                  <a:schemeClr val="dk1"/>
                </a:solidFill>
              </a:defRPr>
            </a:lvl7pPr>
            <a:lvl8pPr lvl="7" algn="ctr" rtl="0">
              <a:lnSpc>
                <a:spcPct val="100000"/>
              </a:lnSpc>
              <a:spcBef>
                <a:spcPts val="0"/>
              </a:spcBef>
              <a:spcAft>
                <a:spcPts val="0"/>
              </a:spcAft>
              <a:buClr>
                <a:schemeClr val="dk1"/>
              </a:buClr>
              <a:buSzPts val="1000"/>
              <a:buNone/>
              <a:defRPr sz="1000">
                <a:solidFill>
                  <a:schemeClr val="dk1"/>
                </a:solidFill>
              </a:defRPr>
            </a:lvl8pPr>
            <a:lvl9pPr lvl="8" algn="ctr" rtl="0">
              <a:lnSpc>
                <a:spcPct val="100000"/>
              </a:lnSpc>
              <a:spcBef>
                <a:spcPts val="0"/>
              </a:spcBef>
              <a:spcAft>
                <a:spcPts val="0"/>
              </a:spcAft>
              <a:buClr>
                <a:schemeClr val="dk1"/>
              </a:buClr>
              <a:buSzPts val="1000"/>
              <a:buNone/>
              <a:defRPr sz="1000">
                <a:solidFill>
                  <a:schemeClr val="dk1"/>
                </a:solidFill>
              </a:defRPr>
            </a:lvl9pPr>
          </a:lstStyle>
          <a:p>
            <a:endParaRPr/>
          </a:p>
        </p:txBody>
      </p:sp>
      <p:sp>
        <p:nvSpPr>
          <p:cNvPr id="1002" name="Google Shape;1002;p22"/>
          <p:cNvSpPr txBox="1">
            <a:spLocks noGrp="1"/>
          </p:cNvSpPr>
          <p:nvPr>
            <p:ph type="subTitle" idx="6"/>
          </p:nvPr>
        </p:nvSpPr>
        <p:spPr>
          <a:xfrm>
            <a:off x="4584232" y="1489525"/>
            <a:ext cx="3432900" cy="4182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rtl="0">
              <a:spcBef>
                <a:spcPts val="0"/>
              </a:spcBef>
              <a:spcAft>
                <a:spcPts val="0"/>
              </a:spcAft>
              <a:buClr>
                <a:schemeClr val="dk1"/>
              </a:buClr>
              <a:buSzPts val="1000"/>
              <a:buNone/>
              <a:defRPr sz="2200">
                <a:solidFill>
                  <a:schemeClr val="dk1"/>
                </a:solidFill>
                <a:latin typeface="Jua"/>
                <a:ea typeface="Jua"/>
                <a:cs typeface="Jua"/>
                <a:sym typeface="Jua"/>
              </a:defRPr>
            </a:lvl1pPr>
            <a:lvl2pPr lvl="1" algn="ctr" rtl="0">
              <a:lnSpc>
                <a:spcPct val="100000"/>
              </a:lnSpc>
              <a:spcBef>
                <a:spcPts val="0"/>
              </a:spcBef>
              <a:spcAft>
                <a:spcPts val="0"/>
              </a:spcAft>
              <a:buClr>
                <a:schemeClr val="dk1"/>
              </a:buClr>
              <a:buSzPts val="1000"/>
              <a:buNone/>
              <a:defRPr sz="1000">
                <a:solidFill>
                  <a:schemeClr val="dk1"/>
                </a:solidFill>
              </a:defRPr>
            </a:lvl2pPr>
            <a:lvl3pPr lvl="2" algn="ctr" rtl="0">
              <a:lnSpc>
                <a:spcPct val="100000"/>
              </a:lnSpc>
              <a:spcBef>
                <a:spcPts val="0"/>
              </a:spcBef>
              <a:spcAft>
                <a:spcPts val="0"/>
              </a:spcAft>
              <a:buClr>
                <a:schemeClr val="dk1"/>
              </a:buClr>
              <a:buSzPts val="1000"/>
              <a:buNone/>
              <a:defRPr sz="1000">
                <a:solidFill>
                  <a:schemeClr val="dk1"/>
                </a:solidFill>
              </a:defRPr>
            </a:lvl3pPr>
            <a:lvl4pPr lvl="3" algn="ctr" rtl="0">
              <a:lnSpc>
                <a:spcPct val="100000"/>
              </a:lnSpc>
              <a:spcBef>
                <a:spcPts val="0"/>
              </a:spcBef>
              <a:spcAft>
                <a:spcPts val="0"/>
              </a:spcAft>
              <a:buClr>
                <a:schemeClr val="dk1"/>
              </a:buClr>
              <a:buSzPts val="1000"/>
              <a:buNone/>
              <a:defRPr sz="1000">
                <a:solidFill>
                  <a:schemeClr val="dk1"/>
                </a:solidFill>
              </a:defRPr>
            </a:lvl4pPr>
            <a:lvl5pPr lvl="4" algn="ctr" rtl="0">
              <a:lnSpc>
                <a:spcPct val="100000"/>
              </a:lnSpc>
              <a:spcBef>
                <a:spcPts val="0"/>
              </a:spcBef>
              <a:spcAft>
                <a:spcPts val="0"/>
              </a:spcAft>
              <a:buClr>
                <a:schemeClr val="dk1"/>
              </a:buClr>
              <a:buSzPts val="1000"/>
              <a:buNone/>
              <a:defRPr sz="1000">
                <a:solidFill>
                  <a:schemeClr val="dk1"/>
                </a:solidFill>
              </a:defRPr>
            </a:lvl5pPr>
            <a:lvl6pPr lvl="5" algn="ctr" rtl="0">
              <a:lnSpc>
                <a:spcPct val="100000"/>
              </a:lnSpc>
              <a:spcBef>
                <a:spcPts val="0"/>
              </a:spcBef>
              <a:spcAft>
                <a:spcPts val="0"/>
              </a:spcAft>
              <a:buClr>
                <a:schemeClr val="dk1"/>
              </a:buClr>
              <a:buSzPts val="1000"/>
              <a:buNone/>
              <a:defRPr sz="1000">
                <a:solidFill>
                  <a:schemeClr val="dk1"/>
                </a:solidFill>
              </a:defRPr>
            </a:lvl6pPr>
            <a:lvl7pPr lvl="6" algn="ctr" rtl="0">
              <a:lnSpc>
                <a:spcPct val="100000"/>
              </a:lnSpc>
              <a:spcBef>
                <a:spcPts val="0"/>
              </a:spcBef>
              <a:spcAft>
                <a:spcPts val="0"/>
              </a:spcAft>
              <a:buClr>
                <a:schemeClr val="dk1"/>
              </a:buClr>
              <a:buSzPts val="1000"/>
              <a:buNone/>
              <a:defRPr sz="1000">
                <a:solidFill>
                  <a:schemeClr val="dk1"/>
                </a:solidFill>
              </a:defRPr>
            </a:lvl7pPr>
            <a:lvl8pPr lvl="7" algn="ctr" rtl="0">
              <a:lnSpc>
                <a:spcPct val="100000"/>
              </a:lnSpc>
              <a:spcBef>
                <a:spcPts val="0"/>
              </a:spcBef>
              <a:spcAft>
                <a:spcPts val="0"/>
              </a:spcAft>
              <a:buClr>
                <a:schemeClr val="dk1"/>
              </a:buClr>
              <a:buSzPts val="1000"/>
              <a:buNone/>
              <a:defRPr sz="1000">
                <a:solidFill>
                  <a:schemeClr val="dk1"/>
                </a:solidFill>
              </a:defRPr>
            </a:lvl8pPr>
            <a:lvl9pPr lvl="8" algn="ctr" rtl="0">
              <a:lnSpc>
                <a:spcPct val="100000"/>
              </a:lnSpc>
              <a:spcBef>
                <a:spcPts val="0"/>
              </a:spcBef>
              <a:spcAft>
                <a:spcPts val="0"/>
              </a:spcAft>
              <a:buClr>
                <a:schemeClr val="dk1"/>
              </a:buClr>
              <a:buSzPts val="1000"/>
              <a:buNone/>
              <a:defRPr sz="1000">
                <a:solidFill>
                  <a:schemeClr val="dk1"/>
                </a:solidFill>
              </a:defRPr>
            </a:lvl9pPr>
          </a:lstStyle>
          <a:p>
            <a:endParaRPr/>
          </a:p>
        </p:txBody>
      </p:sp>
      <p:sp>
        <p:nvSpPr>
          <p:cNvPr id="1003" name="Google Shape;1003;p22"/>
          <p:cNvSpPr txBox="1">
            <a:spLocks noGrp="1"/>
          </p:cNvSpPr>
          <p:nvPr>
            <p:ph type="ctrTitle"/>
          </p:nvPr>
        </p:nvSpPr>
        <p:spPr>
          <a:xfrm>
            <a:off x="713250" y="446075"/>
            <a:ext cx="7717500" cy="537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three columns 2">
  <p:cSld name="CUSTOM_2_2_2_1">
    <p:spTree>
      <p:nvGrpSpPr>
        <p:cNvPr id="1" name="Shape 1004"/>
        <p:cNvGrpSpPr/>
        <p:nvPr/>
      </p:nvGrpSpPr>
      <p:grpSpPr>
        <a:xfrm>
          <a:off x="0" y="0"/>
          <a:ext cx="0" cy="0"/>
          <a:chOff x="0" y="0"/>
          <a:chExt cx="0" cy="0"/>
        </a:xfrm>
      </p:grpSpPr>
      <p:grpSp>
        <p:nvGrpSpPr>
          <p:cNvPr id="1005" name="Google Shape;1005;p23"/>
          <p:cNvGrpSpPr/>
          <p:nvPr/>
        </p:nvGrpSpPr>
        <p:grpSpPr>
          <a:xfrm>
            <a:off x="7" y="-38100"/>
            <a:ext cx="9144000" cy="5219700"/>
            <a:chOff x="-43" y="-76200"/>
            <a:chExt cx="9144000" cy="5219700"/>
          </a:xfrm>
        </p:grpSpPr>
        <p:cxnSp>
          <p:nvCxnSpPr>
            <p:cNvPr id="1006" name="Google Shape;1006;p23"/>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07" name="Google Shape;1007;p23"/>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08" name="Google Shape;1008;p23"/>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09" name="Google Shape;1009;p23"/>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10" name="Google Shape;1010;p23"/>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11" name="Google Shape;1011;p23"/>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12" name="Google Shape;1012;p23"/>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13" name="Google Shape;1013;p23"/>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14" name="Google Shape;1014;p23"/>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15" name="Google Shape;1015;p23"/>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16" name="Google Shape;1016;p23"/>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17" name="Google Shape;1017;p23"/>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18" name="Google Shape;1018;p23"/>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19" name="Google Shape;1019;p23"/>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20" name="Google Shape;1020;p23"/>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21" name="Google Shape;1021;p23"/>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22" name="Google Shape;1022;p23"/>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23" name="Google Shape;1023;p23"/>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24" name="Google Shape;1024;p23"/>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25" name="Google Shape;1025;p23"/>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26" name="Google Shape;1026;p23"/>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27" name="Google Shape;1027;p23"/>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28" name="Google Shape;1028;p23"/>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29" name="Google Shape;1029;p23"/>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30" name="Google Shape;1030;p23"/>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31" name="Google Shape;1031;p23"/>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32" name="Google Shape;1032;p23"/>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33" name="Google Shape;1033;p23"/>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34" name="Google Shape;1034;p23"/>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35" name="Google Shape;1035;p23"/>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36" name="Google Shape;1036;p23"/>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37" name="Google Shape;1037;p23"/>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38" name="Google Shape;1038;p23"/>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39" name="Google Shape;1039;p23"/>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40" name="Google Shape;1040;p23"/>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41" name="Google Shape;1041;p23"/>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42" name="Google Shape;1042;p23"/>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43" name="Google Shape;1043;p23"/>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44" name="Google Shape;1044;p23"/>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45" name="Google Shape;1045;p23"/>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46" name="Google Shape;1046;p23"/>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47" name="Google Shape;1047;p23"/>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48" name="Google Shape;1048;p23"/>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49" name="Google Shape;1049;p23"/>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50" name="Google Shape;1050;p23"/>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51" name="Google Shape;1051;p23"/>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1052" name="Google Shape;1052;p23"/>
          <p:cNvSpPr/>
          <p:nvPr/>
        </p:nvSpPr>
        <p:spPr>
          <a:xfrm>
            <a:off x="713250" y="1198475"/>
            <a:ext cx="7717500" cy="3593100"/>
          </a:xfrm>
          <a:prstGeom prst="rect">
            <a:avLst/>
          </a:prstGeom>
          <a:solidFill>
            <a:schemeClr val="l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23"/>
          <p:cNvSpPr txBox="1">
            <a:spLocks noGrp="1"/>
          </p:cNvSpPr>
          <p:nvPr>
            <p:ph type="subTitle" idx="1"/>
          </p:nvPr>
        </p:nvSpPr>
        <p:spPr>
          <a:xfrm>
            <a:off x="1236849" y="2447922"/>
            <a:ext cx="2213700" cy="20373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t" anchorCtr="0">
            <a:noAutofit/>
          </a:bodyPr>
          <a:lstStyle>
            <a:lvl1pPr lvl="0" rtl="0">
              <a:spcBef>
                <a:spcPts val="0"/>
              </a:spcBef>
              <a:spcAft>
                <a:spcPts val="0"/>
              </a:spcAft>
              <a:buClr>
                <a:schemeClr val="dk1"/>
              </a:buClr>
              <a:buSzPts val="1000"/>
              <a:buNone/>
              <a:defRPr/>
            </a:lvl1pPr>
            <a:lvl2pPr lvl="1" algn="ctr" rtl="0">
              <a:lnSpc>
                <a:spcPct val="100000"/>
              </a:lnSpc>
              <a:spcBef>
                <a:spcPts val="0"/>
              </a:spcBef>
              <a:spcAft>
                <a:spcPts val="0"/>
              </a:spcAft>
              <a:buClr>
                <a:schemeClr val="dk1"/>
              </a:buClr>
              <a:buSzPts val="1000"/>
              <a:buNone/>
              <a:defRPr sz="1000">
                <a:solidFill>
                  <a:schemeClr val="dk1"/>
                </a:solidFill>
              </a:defRPr>
            </a:lvl2pPr>
            <a:lvl3pPr lvl="2" algn="ctr" rtl="0">
              <a:lnSpc>
                <a:spcPct val="100000"/>
              </a:lnSpc>
              <a:spcBef>
                <a:spcPts val="0"/>
              </a:spcBef>
              <a:spcAft>
                <a:spcPts val="0"/>
              </a:spcAft>
              <a:buClr>
                <a:schemeClr val="dk1"/>
              </a:buClr>
              <a:buSzPts val="1000"/>
              <a:buNone/>
              <a:defRPr sz="1000">
                <a:solidFill>
                  <a:schemeClr val="dk1"/>
                </a:solidFill>
              </a:defRPr>
            </a:lvl3pPr>
            <a:lvl4pPr lvl="3" algn="ctr" rtl="0">
              <a:lnSpc>
                <a:spcPct val="100000"/>
              </a:lnSpc>
              <a:spcBef>
                <a:spcPts val="0"/>
              </a:spcBef>
              <a:spcAft>
                <a:spcPts val="0"/>
              </a:spcAft>
              <a:buClr>
                <a:schemeClr val="dk1"/>
              </a:buClr>
              <a:buSzPts val="1000"/>
              <a:buNone/>
              <a:defRPr sz="1000">
                <a:solidFill>
                  <a:schemeClr val="dk1"/>
                </a:solidFill>
              </a:defRPr>
            </a:lvl4pPr>
            <a:lvl5pPr lvl="4" algn="ctr" rtl="0">
              <a:lnSpc>
                <a:spcPct val="100000"/>
              </a:lnSpc>
              <a:spcBef>
                <a:spcPts val="0"/>
              </a:spcBef>
              <a:spcAft>
                <a:spcPts val="0"/>
              </a:spcAft>
              <a:buClr>
                <a:schemeClr val="dk1"/>
              </a:buClr>
              <a:buSzPts val="1000"/>
              <a:buNone/>
              <a:defRPr sz="1000">
                <a:solidFill>
                  <a:schemeClr val="dk1"/>
                </a:solidFill>
              </a:defRPr>
            </a:lvl5pPr>
            <a:lvl6pPr lvl="5" algn="ctr" rtl="0">
              <a:lnSpc>
                <a:spcPct val="100000"/>
              </a:lnSpc>
              <a:spcBef>
                <a:spcPts val="0"/>
              </a:spcBef>
              <a:spcAft>
                <a:spcPts val="0"/>
              </a:spcAft>
              <a:buClr>
                <a:schemeClr val="dk1"/>
              </a:buClr>
              <a:buSzPts val="1000"/>
              <a:buNone/>
              <a:defRPr sz="1000">
                <a:solidFill>
                  <a:schemeClr val="dk1"/>
                </a:solidFill>
              </a:defRPr>
            </a:lvl6pPr>
            <a:lvl7pPr lvl="6" algn="ctr" rtl="0">
              <a:lnSpc>
                <a:spcPct val="100000"/>
              </a:lnSpc>
              <a:spcBef>
                <a:spcPts val="0"/>
              </a:spcBef>
              <a:spcAft>
                <a:spcPts val="0"/>
              </a:spcAft>
              <a:buClr>
                <a:schemeClr val="dk1"/>
              </a:buClr>
              <a:buSzPts val="1000"/>
              <a:buNone/>
              <a:defRPr sz="1000">
                <a:solidFill>
                  <a:schemeClr val="dk1"/>
                </a:solidFill>
              </a:defRPr>
            </a:lvl7pPr>
            <a:lvl8pPr lvl="7" algn="ctr" rtl="0">
              <a:lnSpc>
                <a:spcPct val="100000"/>
              </a:lnSpc>
              <a:spcBef>
                <a:spcPts val="0"/>
              </a:spcBef>
              <a:spcAft>
                <a:spcPts val="0"/>
              </a:spcAft>
              <a:buClr>
                <a:schemeClr val="dk1"/>
              </a:buClr>
              <a:buSzPts val="1000"/>
              <a:buNone/>
              <a:defRPr sz="1000">
                <a:solidFill>
                  <a:schemeClr val="dk1"/>
                </a:solidFill>
              </a:defRPr>
            </a:lvl8pPr>
            <a:lvl9pPr lvl="8" algn="ctr" rtl="0">
              <a:lnSpc>
                <a:spcPct val="100000"/>
              </a:lnSpc>
              <a:spcBef>
                <a:spcPts val="0"/>
              </a:spcBef>
              <a:spcAft>
                <a:spcPts val="0"/>
              </a:spcAft>
              <a:buClr>
                <a:schemeClr val="dk1"/>
              </a:buClr>
              <a:buSzPts val="1000"/>
              <a:buNone/>
              <a:defRPr sz="1000">
                <a:solidFill>
                  <a:schemeClr val="dk1"/>
                </a:solidFill>
              </a:defRPr>
            </a:lvl9pPr>
          </a:lstStyle>
          <a:p>
            <a:endParaRPr/>
          </a:p>
        </p:txBody>
      </p:sp>
      <p:sp>
        <p:nvSpPr>
          <p:cNvPr id="1054" name="Google Shape;1054;p23"/>
          <p:cNvSpPr txBox="1">
            <a:spLocks noGrp="1"/>
          </p:cNvSpPr>
          <p:nvPr>
            <p:ph type="subTitle" idx="2"/>
          </p:nvPr>
        </p:nvSpPr>
        <p:spPr>
          <a:xfrm>
            <a:off x="1236825" y="1489539"/>
            <a:ext cx="2213700" cy="849000"/>
          </a:xfrm>
          <a:prstGeom prst="rect">
            <a:avLst/>
          </a:prstGeom>
          <a:solidFill>
            <a:schemeClr val="accent1"/>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1000"/>
              <a:buNone/>
              <a:defRPr sz="2200">
                <a:solidFill>
                  <a:schemeClr val="dk1"/>
                </a:solidFill>
                <a:latin typeface="Jua"/>
                <a:ea typeface="Jua"/>
                <a:cs typeface="Jua"/>
                <a:sym typeface="Jua"/>
              </a:defRPr>
            </a:lvl1pPr>
            <a:lvl2pPr lvl="1" algn="ctr" rtl="0">
              <a:lnSpc>
                <a:spcPct val="100000"/>
              </a:lnSpc>
              <a:spcBef>
                <a:spcPts val="0"/>
              </a:spcBef>
              <a:spcAft>
                <a:spcPts val="0"/>
              </a:spcAft>
              <a:buClr>
                <a:schemeClr val="dk1"/>
              </a:buClr>
              <a:buSzPts val="1000"/>
              <a:buNone/>
              <a:defRPr sz="1000">
                <a:solidFill>
                  <a:schemeClr val="dk1"/>
                </a:solidFill>
              </a:defRPr>
            </a:lvl2pPr>
            <a:lvl3pPr lvl="2" algn="ctr" rtl="0">
              <a:lnSpc>
                <a:spcPct val="100000"/>
              </a:lnSpc>
              <a:spcBef>
                <a:spcPts val="0"/>
              </a:spcBef>
              <a:spcAft>
                <a:spcPts val="0"/>
              </a:spcAft>
              <a:buClr>
                <a:schemeClr val="dk1"/>
              </a:buClr>
              <a:buSzPts val="1000"/>
              <a:buNone/>
              <a:defRPr sz="1000">
                <a:solidFill>
                  <a:schemeClr val="dk1"/>
                </a:solidFill>
              </a:defRPr>
            </a:lvl3pPr>
            <a:lvl4pPr lvl="3" algn="ctr" rtl="0">
              <a:lnSpc>
                <a:spcPct val="100000"/>
              </a:lnSpc>
              <a:spcBef>
                <a:spcPts val="0"/>
              </a:spcBef>
              <a:spcAft>
                <a:spcPts val="0"/>
              </a:spcAft>
              <a:buClr>
                <a:schemeClr val="dk1"/>
              </a:buClr>
              <a:buSzPts val="1000"/>
              <a:buNone/>
              <a:defRPr sz="1000">
                <a:solidFill>
                  <a:schemeClr val="dk1"/>
                </a:solidFill>
              </a:defRPr>
            </a:lvl4pPr>
            <a:lvl5pPr lvl="4" algn="ctr" rtl="0">
              <a:lnSpc>
                <a:spcPct val="100000"/>
              </a:lnSpc>
              <a:spcBef>
                <a:spcPts val="0"/>
              </a:spcBef>
              <a:spcAft>
                <a:spcPts val="0"/>
              </a:spcAft>
              <a:buClr>
                <a:schemeClr val="dk1"/>
              </a:buClr>
              <a:buSzPts val="1000"/>
              <a:buNone/>
              <a:defRPr sz="1000">
                <a:solidFill>
                  <a:schemeClr val="dk1"/>
                </a:solidFill>
              </a:defRPr>
            </a:lvl5pPr>
            <a:lvl6pPr lvl="5" algn="ctr" rtl="0">
              <a:lnSpc>
                <a:spcPct val="100000"/>
              </a:lnSpc>
              <a:spcBef>
                <a:spcPts val="0"/>
              </a:spcBef>
              <a:spcAft>
                <a:spcPts val="0"/>
              </a:spcAft>
              <a:buClr>
                <a:schemeClr val="dk1"/>
              </a:buClr>
              <a:buSzPts val="1000"/>
              <a:buNone/>
              <a:defRPr sz="1000">
                <a:solidFill>
                  <a:schemeClr val="dk1"/>
                </a:solidFill>
              </a:defRPr>
            </a:lvl6pPr>
            <a:lvl7pPr lvl="6" algn="ctr" rtl="0">
              <a:lnSpc>
                <a:spcPct val="100000"/>
              </a:lnSpc>
              <a:spcBef>
                <a:spcPts val="0"/>
              </a:spcBef>
              <a:spcAft>
                <a:spcPts val="0"/>
              </a:spcAft>
              <a:buClr>
                <a:schemeClr val="dk1"/>
              </a:buClr>
              <a:buSzPts val="1000"/>
              <a:buNone/>
              <a:defRPr sz="1000">
                <a:solidFill>
                  <a:schemeClr val="dk1"/>
                </a:solidFill>
              </a:defRPr>
            </a:lvl7pPr>
            <a:lvl8pPr lvl="7" algn="ctr" rtl="0">
              <a:lnSpc>
                <a:spcPct val="100000"/>
              </a:lnSpc>
              <a:spcBef>
                <a:spcPts val="0"/>
              </a:spcBef>
              <a:spcAft>
                <a:spcPts val="0"/>
              </a:spcAft>
              <a:buClr>
                <a:schemeClr val="dk1"/>
              </a:buClr>
              <a:buSzPts val="1000"/>
              <a:buNone/>
              <a:defRPr sz="1000">
                <a:solidFill>
                  <a:schemeClr val="dk1"/>
                </a:solidFill>
              </a:defRPr>
            </a:lvl8pPr>
            <a:lvl9pPr lvl="8" algn="ctr" rtl="0">
              <a:lnSpc>
                <a:spcPct val="100000"/>
              </a:lnSpc>
              <a:spcBef>
                <a:spcPts val="0"/>
              </a:spcBef>
              <a:spcAft>
                <a:spcPts val="0"/>
              </a:spcAft>
              <a:buClr>
                <a:schemeClr val="dk1"/>
              </a:buClr>
              <a:buSzPts val="1000"/>
              <a:buNone/>
              <a:defRPr sz="1000">
                <a:solidFill>
                  <a:schemeClr val="dk1"/>
                </a:solidFill>
              </a:defRPr>
            </a:lvl9pPr>
          </a:lstStyle>
          <a:p>
            <a:endParaRPr/>
          </a:p>
        </p:txBody>
      </p:sp>
      <p:sp>
        <p:nvSpPr>
          <p:cNvPr id="1055" name="Google Shape;1055;p23"/>
          <p:cNvSpPr txBox="1">
            <a:spLocks noGrp="1"/>
          </p:cNvSpPr>
          <p:nvPr>
            <p:ph type="subTitle" idx="3"/>
          </p:nvPr>
        </p:nvSpPr>
        <p:spPr>
          <a:xfrm>
            <a:off x="5929852" y="2447960"/>
            <a:ext cx="2213700" cy="20373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t" anchorCtr="0">
            <a:noAutofit/>
          </a:bodyPr>
          <a:lstStyle>
            <a:lvl1pPr lvl="0" rtl="0">
              <a:spcBef>
                <a:spcPts val="0"/>
              </a:spcBef>
              <a:spcAft>
                <a:spcPts val="0"/>
              </a:spcAft>
              <a:buClr>
                <a:schemeClr val="dk1"/>
              </a:buClr>
              <a:buSzPts val="1000"/>
              <a:buNone/>
              <a:defRPr/>
            </a:lvl1pPr>
            <a:lvl2pPr lvl="1" algn="ctr" rtl="0">
              <a:lnSpc>
                <a:spcPct val="100000"/>
              </a:lnSpc>
              <a:spcBef>
                <a:spcPts val="0"/>
              </a:spcBef>
              <a:spcAft>
                <a:spcPts val="0"/>
              </a:spcAft>
              <a:buClr>
                <a:schemeClr val="dk1"/>
              </a:buClr>
              <a:buSzPts val="1000"/>
              <a:buNone/>
              <a:defRPr sz="1000">
                <a:solidFill>
                  <a:schemeClr val="dk1"/>
                </a:solidFill>
              </a:defRPr>
            </a:lvl2pPr>
            <a:lvl3pPr lvl="2" algn="ctr" rtl="0">
              <a:lnSpc>
                <a:spcPct val="100000"/>
              </a:lnSpc>
              <a:spcBef>
                <a:spcPts val="0"/>
              </a:spcBef>
              <a:spcAft>
                <a:spcPts val="0"/>
              </a:spcAft>
              <a:buClr>
                <a:schemeClr val="dk1"/>
              </a:buClr>
              <a:buSzPts val="1000"/>
              <a:buNone/>
              <a:defRPr sz="1000">
                <a:solidFill>
                  <a:schemeClr val="dk1"/>
                </a:solidFill>
              </a:defRPr>
            </a:lvl3pPr>
            <a:lvl4pPr lvl="3" algn="ctr" rtl="0">
              <a:lnSpc>
                <a:spcPct val="100000"/>
              </a:lnSpc>
              <a:spcBef>
                <a:spcPts val="0"/>
              </a:spcBef>
              <a:spcAft>
                <a:spcPts val="0"/>
              </a:spcAft>
              <a:buClr>
                <a:schemeClr val="dk1"/>
              </a:buClr>
              <a:buSzPts val="1000"/>
              <a:buNone/>
              <a:defRPr sz="1000">
                <a:solidFill>
                  <a:schemeClr val="dk1"/>
                </a:solidFill>
              </a:defRPr>
            </a:lvl4pPr>
            <a:lvl5pPr lvl="4" algn="ctr" rtl="0">
              <a:lnSpc>
                <a:spcPct val="100000"/>
              </a:lnSpc>
              <a:spcBef>
                <a:spcPts val="0"/>
              </a:spcBef>
              <a:spcAft>
                <a:spcPts val="0"/>
              </a:spcAft>
              <a:buClr>
                <a:schemeClr val="dk1"/>
              </a:buClr>
              <a:buSzPts val="1000"/>
              <a:buNone/>
              <a:defRPr sz="1000">
                <a:solidFill>
                  <a:schemeClr val="dk1"/>
                </a:solidFill>
              </a:defRPr>
            </a:lvl5pPr>
            <a:lvl6pPr lvl="5" algn="ctr" rtl="0">
              <a:lnSpc>
                <a:spcPct val="100000"/>
              </a:lnSpc>
              <a:spcBef>
                <a:spcPts val="0"/>
              </a:spcBef>
              <a:spcAft>
                <a:spcPts val="0"/>
              </a:spcAft>
              <a:buClr>
                <a:schemeClr val="dk1"/>
              </a:buClr>
              <a:buSzPts val="1000"/>
              <a:buNone/>
              <a:defRPr sz="1000">
                <a:solidFill>
                  <a:schemeClr val="dk1"/>
                </a:solidFill>
              </a:defRPr>
            </a:lvl6pPr>
            <a:lvl7pPr lvl="6" algn="ctr" rtl="0">
              <a:lnSpc>
                <a:spcPct val="100000"/>
              </a:lnSpc>
              <a:spcBef>
                <a:spcPts val="0"/>
              </a:spcBef>
              <a:spcAft>
                <a:spcPts val="0"/>
              </a:spcAft>
              <a:buClr>
                <a:schemeClr val="dk1"/>
              </a:buClr>
              <a:buSzPts val="1000"/>
              <a:buNone/>
              <a:defRPr sz="1000">
                <a:solidFill>
                  <a:schemeClr val="dk1"/>
                </a:solidFill>
              </a:defRPr>
            </a:lvl7pPr>
            <a:lvl8pPr lvl="7" algn="ctr" rtl="0">
              <a:lnSpc>
                <a:spcPct val="100000"/>
              </a:lnSpc>
              <a:spcBef>
                <a:spcPts val="0"/>
              </a:spcBef>
              <a:spcAft>
                <a:spcPts val="0"/>
              </a:spcAft>
              <a:buClr>
                <a:schemeClr val="dk1"/>
              </a:buClr>
              <a:buSzPts val="1000"/>
              <a:buNone/>
              <a:defRPr sz="1000">
                <a:solidFill>
                  <a:schemeClr val="dk1"/>
                </a:solidFill>
              </a:defRPr>
            </a:lvl8pPr>
            <a:lvl9pPr lvl="8" algn="ctr" rtl="0">
              <a:lnSpc>
                <a:spcPct val="100000"/>
              </a:lnSpc>
              <a:spcBef>
                <a:spcPts val="0"/>
              </a:spcBef>
              <a:spcAft>
                <a:spcPts val="0"/>
              </a:spcAft>
              <a:buClr>
                <a:schemeClr val="dk1"/>
              </a:buClr>
              <a:buSzPts val="1000"/>
              <a:buNone/>
              <a:defRPr sz="1000">
                <a:solidFill>
                  <a:schemeClr val="dk1"/>
                </a:solidFill>
              </a:defRPr>
            </a:lvl9pPr>
          </a:lstStyle>
          <a:p>
            <a:endParaRPr/>
          </a:p>
        </p:txBody>
      </p:sp>
      <p:sp>
        <p:nvSpPr>
          <p:cNvPr id="1056" name="Google Shape;1056;p23"/>
          <p:cNvSpPr txBox="1">
            <a:spLocks noGrp="1"/>
          </p:cNvSpPr>
          <p:nvPr>
            <p:ph type="subTitle" idx="4"/>
          </p:nvPr>
        </p:nvSpPr>
        <p:spPr>
          <a:xfrm>
            <a:off x="5929849" y="1489530"/>
            <a:ext cx="2213700" cy="849000"/>
          </a:xfrm>
          <a:prstGeom prst="rect">
            <a:avLst/>
          </a:prstGeom>
          <a:solidFill>
            <a:schemeClr val="accent1"/>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1000"/>
              <a:buNone/>
              <a:defRPr sz="2200">
                <a:solidFill>
                  <a:schemeClr val="dk1"/>
                </a:solidFill>
                <a:latin typeface="Jua"/>
                <a:ea typeface="Jua"/>
                <a:cs typeface="Jua"/>
                <a:sym typeface="Jua"/>
              </a:defRPr>
            </a:lvl1pPr>
            <a:lvl2pPr lvl="1" algn="ctr" rtl="0">
              <a:lnSpc>
                <a:spcPct val="100000"/>
              </a:lnSpc>
              <a:spcBef>
                <a:spcPts val="0"/>
              </a:spcBef>
              <a:spcAft>
                <a:spcPts val="0"/>
              </a:spcAft>
              <a:buClr>
                <a:schemeClr val="dk1"/>
              </a:buClr>
              <a:buSzPts val="1000"/>
              <a:buNone/>
              <a:defRPr sz="1000">
                <a:solidFill>
                  <a:schemeClr val="dk1"/>
                </a:solidFill>
              </a:defRPr>
            </a:lvl2pPr>
            <a:lvl3pPr lvl="2" algn="ctr" rtl="0">
              <a:lnSpc>
                <a:spcPct val="100000"/>
              </a:lnSpc>
              <a:spcBef>
                <a:spcPts val="0"/>
              </a:spcBef>
              <a:spcAft>
                <a:spcPts val="0"/>
              </a:spcAft>
              <a:buClr>
                <a:schemeClr val="dk1"/>
              </a:buClr>
              <a:buSzPts val="1000"/>
              <a:buNone/>
              <a:defRPr sz="1000">
                <a:solidFill>
                  <a:schemeClr val="dk1"/>
                </a:solidFill>
              </a:defRPr>
            </a:lvl3pPr>
            <a:lvl4pPr lvl="3" algn="ctr" rtl="0">
              <a:lnSpc>
                <a:spcPct val="100000"/>
              </a:lnSpc>
              <a:spcBef>
                <a:spcPts val="0"/>
              </a:spcBef>
              <a:spcAft>
                <a:spcPts val="0"/>
              </a:spcAft>
              <a:buClr>
                <a:schemeClr val="dk1"/>
              </a:buClr>
              <a:buSzPts val="1000"/>
              <a:buNone/>
              <a:defRPr sz="1000">
                <a:solidFill>
                  <a:schemeClr val="dk1"/>
                </a:solidFill>
              </a:defRPr>
            </a:lvl4pPr>
            <a:lvl5pPr lvl="4" algn="ctr" rtl="0">
              <a:lnSpc>
                <a:spcPct val="100000"/>
              </a:lnSpc>
              <a:spcBef>
                <a:spcPts val="0"/>
              </a:spcBef>
              <a:spcAft>
                <a:spcPts val="0"/>
              </a:spcAft>
              <a:buClr>
                <a:schemeClr val="dk1"/>
              </a:buClr>
              <a:buSzPts val="1000"/>
              <a:buNone/>
              <a:defRPr sz="1000">
                <a:solidFill>
                  <a:schemeClr val="dk1"/>
                </a:solidFill>
              </a:defRPr>
            </a:lvl5pPr>
            <a:lvl6pPr lvl="5" algn="ctr" rtl="0">
              <a:lnSpc>
                <a:spcPct val="100000"/>
              </a:lnSpc>
              <a:spcBef>
                <a:spcPts val="0"/>
              </a:spcBef>
              <a:spcAft>
                <a:spcPts val="0"/>
              </a:spcAft>
              <a:buClr>
                <a:schemeClr val="dk1"/>
              </a:buClr>
              <a:buSzPts val="1000"/>
              <a:buNone/>
              <a:defRPr sz="1000">
                <a:solidFill>
                  <a:schemeClr val="dk1"/>
                </a:solidFill>
              </a:defRPr>
            </a:lvl6pPr>
            <a:lvl7pPr lvl="6" algn="ctr" rtl="0">
              <a:lnSpc>
                <a:spcPct val="100000"/>
              </a:lnSpc>
              <a:spcBef>
                <a:spcPts val="0"/>
              </a:spcBef>
              <a:spcAft>
                <a:spcPts val="0"/>
              </a:spcAft>
              <a:buClr>
                <a:schemeClr val="dk1"/>
              </a:buClr>
              <a:buSzPts val="1000"/>
              <a:buNone/>
              <a:defRPr sz="1000">
                <a:solidFill>
                  <a:schemeClr val="dk1"/>
                </a:solidFill>
              </a:defRPr>
            </a:lvl7pPr>
            <a:lvl8pPr lvl="7" algn="ctr" rtl="0">
              <a:lnSpc>
                <a:spcPct val="100000"/>
              </a:lnSpc>
              <a:spcBef>
                <a:spcPts val="0"/>
              </a:spcBef>
              <a:spcAft>
                <a:spcPts val="0"/>
              </a:spcAft>
              <a:buClr>
                <a:schemeClr val="dk1"/>
              </a:buClr>
              <a:buSzPts val="1000"/>
              <a:buNone/>
              <a:defRPr sz="1000">
                <a:solidFill>
                  <a:schemeClr val="dk1"/>
                </a:solidFill>
              </a:defRPr>
            </a:lvl8pPr>
            <a:lvl9pPr lvl="8" algn="ctr" rtl="0">
              <a:lnSpc>
                <a:spcPct val="100000"/>
              </a:lnSpc>
              <a:spcBef>
                <a:spcPts val="0"/>
              </a:spcBef>
              <a:spcAft>
                <a:spcPts val="0"/>
              </a:spcAft>
              <a:buClr>
                <a:schemeClr val="dk1"/>
              </a:buClr>
              <a:buSzPts val="1000"/>
              <a:buNone/>
              <a:defRPr sz="1000">
                <a:solidFill>
                  <a:schemeClr val="dk1"/>
                </a:solidFill>
              </a:defRPr>
            </a:lvl9pPr>
          </a:lstStyle>
          <a:p>
            <a:endParaRPr/>
          </a:p>
        </p:txBody>
      </p:sp>
      <p:sp>
        <p:nvSpPr>
          <p:cNvPr id="1057" name="Google Shape;1057;p23"/>
          <p:cNvSpPr txBox="1">
            <a:spLocks noGrp="1"/>
          </p:cNvSpPr>
          <p:nvPr>
            <p:ph type="subTitle" idx="5"/>
          </p:nvPr>
        </p:nvSpPr>
        <p:spPr>
          <a:xfrm>
            <a:off x="3583351" y="2448027"/>
            <a:ext cx="2213700" cy="20373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t" anchorCtr="0">
            <a:noAutofit/>
          </a:bodyPr>
          <a:lstStyle>
            <a:lvl1pPr lvl="0" rtl="0">
              <a:spcBef>
                <a:spcPts val="0"/>
              </a:spcBef>
              <a:spcAft>
                <a:spcPts val="0"/>
              </a:spcAft>
              <a:buClr>
                <a:schemeClr val="dk1"/>
              </a:buClr>
              <a:buSzPts val="1000"/>
              <a:buNone/>
              <a:defRPr/>
            </a:lvl1pPr>
            <a:lvl2pPr lvl="1" algn="ctr" rtl="0">
              <a:lnSpc>
                <a:spcPct val="100000"/>
              </a:lnSpc>
              <a:spcBef>
                <a:spcPts val="0"/>
              </a:spcBef>
              <a:spcAft>
                <a:spcPts val="0"/>
              </a:spcAft>
              <a:buClr>
                <a:schemeClr val="dk1"/>
              </a:buClr>
              <a:buSzPts val="1000"/>
              <a:buNone/>
              <a:defRPr sz="1000">
                <a:solidFill>
                  <a:schemeClr val="dk1"/>
                </a:solidFill>
              </a:defRPr>
            </a:lvl2pPr>
            <a:lvl3pPr lvl="2" algn="ctr" rtl="0">
              <a:lnSpc>
                <a:spcPct val="100000"/>
              </a:lnSpc>
              <a:spcBef>
                <a:spcPts val="0"/>
              </a:spcBef>
              <a:spcAft>
                <a:spcPts val="0"/>
              </a:spcAft>
              <a:buClr>
                <a:schemeClr val="dk1"/>
              </a:buClr>
              <a:buSzPts val="1000"/>
              <a:buNone/>
              <a:defRPr sz="1000">
                <a:solidFill>
                  <a:schemeClr val="dk1"/>
                </a:solidFill>
              </a:defRPr>
            </a:lvl3pPr>
            <a:lvl4pPr lvl="3" algn="ctr" rtl="0">
              <a:lnSpc>
                <a:spcPct val="100000"/>
              </a:lnSpc>
              <a:spcBef>
                <a:spcPts val="0"/>
              </a:spcBef>
              <a:spcAft>
                <a:spcPts val="0"/>
              </a:spcAft>
              <a:buClr>
                <a:schemeClr val="dk1"/>
              </a:buClr>
              <a:buSzPts val="1000"/>
              <a:buNone/>
              <a:defRPr sz="1000">
                <a:solidFill>
                  <a:schemeClr val="dk1"/>
                </a:solidFill>
              </a:defRPr>
            </a:lvl4pPr>
            <a:lvl5pPr lvl="4" algn="ctr" rtl="0">
              <a:lnSpc>
                <a:spcPct val="100000"/>
              </a:lnSpc>
              <a:spcBef>
                <a:spcPts val="0"/>
              </a:spcBef>
              <a:spcAft>
                <a:spcPts val="0"/>
              </a:spcAft>
              <a:buClr>
                <a:schemeClr val="dk1"/>
              </a:buClr>
              <a:buSzPts val="1000"/>
              <a:buNone/>
              <a:defRPr sz="1000">
                <a:solidFill>
                  <a:schemeClr val="dk1"/>
                </a:solidFill>
              </a:defRPr>
            </a:lvl5pPr>
            <a:lvl6pPr lvl="5" algn="ctr" rtl="0">
              <a:lnSpc>
                <a:spcPct val="100000"/>
              </a:lnSpc>
              <a:spcBef>
                <a:spcPts val="0"/>
              </a:spcBef>
              <a:spcAft>
                <a:spcPts val="0"/>
              </a:spcAft>
              <a:buClr>
                <a:schemeClr val="dk1"/>
              </a:buClr>
              <a:buSzPts val="1000"/>
              <a:buNone/>
              <a:defRPr sz="1000">
                <a:solidFill>
                  <a:schemeClr val="dk1"/>
                </a:solidFill>
              </a:defRPr>
            </a:lvl6pPr>
            <a:lvl7pPr lvl="6" algn="ctr" rtl="0">
              <a:lnSpc>
                <a:spcPct val="100000"/>
              </a:lnSpc>
              <a:spcBef>
                <a:spcPts val="0"/>
              </a:spcBef>
              <a:spcAft>
                <a:spcPts val="0"/>
              </a:spcAft>
              <a:buClr>
                <a:schemeClr val="dk1"/>
              </a:buClr>
              <a:buSzPts val="1000"/>
              <a:buNone/>
              <a:defRPr sz="1000">
                <a:solidFill>
                  <a:schemeClr val="dk1"/>
                </a:solidFill>
              </a:defRPr>
            </a:lvl7pPr>
            <a:lvl8pPr lvl="7" algn="ctr" rtl="0">
              <a:lnSpc>
                <a:spcPct val="100000"/>
              </a:lnSpc>
              <a:spcBef>
                <a:spcPts val="0"/>
              </a:spcBef>
              <a:spcAft>
                <a:spcPts val="0"/>
              </a:spcAft>
              <a:buClr>
                <a:schemeClr val="dk1"/>
              </a:buClr>
              <a:buSzPts val="1000"/>
              <a:buNone/>
              <a:defRPr sz="1000">
                <a:solidFill>
                  <a:schemeClr val="dk1"/>
                </a:solidFill>
              </a:defRPr>
            </a:lvl8pPr>
            <a:lvl9pPr lvl="8" algn="ctr" rtl="0">
              <a:lnSpc>
                <a:spcPct val="100000"/>
              </a:lnSpc>
              <a:spcBef>
                <a:spcPts val="0"/>
              </a:spcBef>
              <a:spcAft>
                <a:spcPts val="0"/>
              </a:spcAft>
              <a:buClr>
                <a:schemeClr val="dk1"/>
              </a:buClr>
              <a:buSzPts val="1000"/>
              <a:buNone/>
              <a:defRPr sz="1000">
                <a:solidFill>
                  <a:schemeClr val="dk1"/>
                </a:solidFill>
              </a:defRPr>
            </a:lvl9pPr>
          </a:lstStyle>
          <a:p>
            <a:endParaRPr/>
          </a:p>
        </p:txBody>
      </p:sp>
      <p:sp>
        <p:nvSpPr>
          <p:cNvPr id="1058" name="Google Shape;1058;p23"/>
          <p:cNvSpPr txBox="1">
            <a:spLocks noGrp="1"/>
          </p:cNvSpPr>
          <p:nvPr>
            <p:ph type="subTitle" idx="6"/>
          </p:nvPr>
        </p:nvSpPr>
        <p:spPr>
          <a:xfrm>
            <a:off x="3583337" y="1489525"/>
            <a:ext cx="2213700" cy="849000"/>
          </a:xfrm>
          <a:prstGeom prst="rect">
            <a:avLst/>
          </a:prstGeom>
          <a:solidFill>
            <a:schemeClr val="accent1"/>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1000"/>
              <a:buNone/>
              <a:defRPr sz="2200">
                <a:solidFill>
                  <a:schemeClr val="dk1"/>
                </a:solidFill>
                <a:latin typeface="Jua"/>
                <a:ea typeface="Jua"/>
                <a:cs typeface="Jua"/>
                <a:sym typeface="Jua"/>
              </a:defRPr>
            </a:lvl1pPr>
            <a:lvl2pPr lvl="1" algn="ctr" rtl="0">
              <a:lnSpc>
                <a:spcPct val="100000"/>
              </a:lnSpc>
              <a:spcBef>
                <a:spcPts val="0"/>
              </a:spcBef>
              <a:spcAft>
                <a:spcPts val="0"/>
              </a:spcAft>
              <a:buClr>
                <a:schemeClr val="dk1"/>
              </a:buClr>
              <a:buSzPts val="1000"/>
              <a:buNone/>
              <a:defRPr sz="1000">
                <a:solidFill>
                  <a:schemeClr val="dk1"/>
                </a:solidFill>
              </a:defRPr>
            </a:lvl2pPr>
            <a:lvl3pPr lvl="2" algn="ctr" rtl="0">
              <a:lnSpc>
                <a:spcPct val="100000"/>
              </a:lnSpc>
              <a:spcBef>
                <a:spcPts val="0"/>
              </a:spcBef>
              <a:spcAft>
                <a:spcPts val="0"/>
              </a:spcAft>
              <a:buClr>
                <a:schemeClr val="dk1"/>
              </a:buClr>
              <a:buSzPts val="1000"/>
              <a:buNone/>
              <a:defRPr sz="1000">
                <a:solidFill>
                  <a:schemeClr val="dk1"/>
                </a:solidFill>
              </a:defRPr>
            </a:lvl3pPr>
            <a:lvl4pPr lvl="3" algn="ctr" rtl="0">
              <a:lnSpc>
                <a:spcPct val="100000"/>
              </a:lnSpc>
              <a:spcBef>
                <a:spcPts val="0"/>
              </a:spcBef>
              <a:spcAft>
                <a:spcPts val="0"/>
              </a:spcAft>
              <a:buClr>
                <a:schemeClr val="dk1"/>
              </a:buClr>
              <a:buSzPts val="1000"/>
              <a:buNone/>
              <a:defRPr sz="1000">
                <a:solidFill>
                  <a:schemeClr val="dk1"/>
                </a:solidFill>
              </a:defRPr>
            </a:lvl4pPr>
            <a:lvl5pPr lvl="4" algn="ctr" rtl="0">
              <a:lnSpc>
                <a:spcPct val="100000"/>
              </a:lnSpc>
              <a:spcBef>
                <a:spcPts val="0"/>
              </a:spcBef>
              <a:spcAft>
                <a:spcPts val="0"/>
              </a:spcAft>
              <a:buClr>
                <a:schemeClr val="dk1"/>
              </a:buClr>
              <a:buSzPts val="1000"/>
              <a:buNone/>
              <a:defRPr sz="1000">
                <a:solidFill>
                  <a:schemeClr val="dk1"/>
                </a:solidFill>
              </a:defRPr>
            </a:lvl5pPr>
            <a:lvl6pPr lvl="5" algn="ctr" rtl="0">
              <a:lnSpc>
                <a:spcPct val="100000"/>
              </a:lnSpc>
              <a:spcBef>
                <a:spcPts val="0"/>
              </a:spcBef>
              <a:spcAft>
                <a:spcPts val="0"/>
              </a:spcAft>
              <a:buClr>
                <a:schemeClr val="dk1"/>
              </a:buClr>
              <a:buSzPts val="1000"/>
              <a:buNone/>
              <a:defRPr sz="1000">
                <a:solidFill>
                  <a:schemeClr val="dk1"/>
                </a:solidFill>
              </a:defRPr>
            </a:lvl6pPr>
            <a:lvl7pPr lvl="6" algn="ctr" rtl="0">
              <a:lnSpc>
                <a:spcPct val="100000"/>
              </a:lnSpc>
              <a:spcBef>
                <a:spcPts val="0"/>
              </a:spcBef>
              <a:spcAft>
                <a:spcPts val="0"/>
              </a:spcAft>
              <a:buClr>
                <a:schemeClr val="dk1"/>
              </a:buClr>
              <a:buSzPts val="1000"/>
              <a:buNone/>
              <a:defRPr sz="1000">
                <a:solidFill>
                  <a:schemeClr val="dk1"/>
                </a:solidFill>
              </a:defRPr>
            </a:lvl7pPr>
            <a:lvl8pPr lvl="7" algn="ctr" rtl="0">
              <a:lnSpc>
                <a:spcPct val="100000"/>
              </a:lnSpc>
              <a:spcBef>
                <a:spcPts val="0"/>
              </a:spcBef>
              <a:spcAft>
                <a:spcPts val="0"/>
              </a:spcAft>
              <a:buClr>
                <a:schemeClr val="dk1"/>
              </a:buClr>
              <a:buSzPts val="1000"/>
              <a:buNone/>
              <a:defRPr sz="1000">
                <a:solidFill>
                  <a:schemeClr val="dk1"/>
                </a:solidFill>
              </a:defRPr>
            </a:lvl8pPr>
            <a:lvl9pPr lvl="8" algn="ctr" rtl="0">
              <a:lnSpc>
                <a:spcPct val="100000"/>
              </a:lnSpc>
              <a:spcBef>
                <a:spcPts val="0"/>
              </a:spcBef>
              <a:spcAft>
                <a:spcPts val="0"/>
              </a:spcAft>
              <a:buClr>
                <a:schemeClr val="dk1"/>
              </a:buClr>
              <a:buSzPts val="1000"/>
              <a:buNone/>
              <a:defRPr sz="1000">
                <a:solidFill>
                  <a:schemeClr val="dk1"/>
                </a:solidFill>
              </a:defRPr>
            </a:lvl9pPr>
          </a:lstStyle>
          <a:p>
            <a:endParaRPr/>
          </a:p>
        </p:txBody>
      </p:sp>
      <p:sp>
        <p:nvSpPr>
          <p:cNvPr id="1059" name="Google Shape;1059;p23"/>
          <p:cNvSpPr txBox="1">
            <a:spLocks noGrp="1"/>
          </p:cNvSpPr>
          <p:nvPr>
            <p:ph type="ctrTitle"/>
          </p:nvPr>
        </p:nvSpPr>
        <p:spPr>
          <a:xfrm>
            <a:off x="713250" y="446075"/>
            <a:ext cx="7717500" cy="537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four columns">
  <p:cSld name="CUSTOM_2_2_1">
    <p:spTree>
      <p:nvGrpSpPr>
        <p:cNvPr id="1" name="Shape 1060"/>
        <p:cNvGrpSpPr/>
        <p:nvPr/>
      </p:nvGrpSpPr>
      <p:grpSpPr>
        <a:xfrm>
          <a:off x="0" y="0"/>
          <a:ext cx="0" cy="0"/>
          <a:chOff x="0" y="0"/>
          <a:chExt cx="0" cy="0"/>
        </a:xfrm>
      </p:grpSpPr>
      <p:grpSp>
        <p:nvGrpSpPr>
          <p:cNvPr id="1061" name="Google Shape;1061;p24"/>
          <p:cNvGrpSpPr/>
          <p:nvPr/>
        </p:nvGrpSpPr>
        <p:grpSpPr>
          <a:xfrm>
            <a:off x="7" y="-38100"/>
            <a:ext cx="9144000" cy="5219700"/>
            <a:chOff x="-43" y="-76200"/>
            <a:chExt cx="9144000" cy="5219700"/>
          </a:xfrm>
        </p:grpSpPr>
        <p:cxnSp>
          <p:nvCxnSpPr>
            <p:cNvPr id="1062" name="Google Shape;1062;p24"/>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63" name="Google Shape;1063;p24"/>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64" name="Google Shape;1064;p24"/>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65" name="Google Shape;1065;p24"/>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66" name="Google Shape;1066;p24"/>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67" name="Google Shape;1067;p24"/>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68" name="Google Shape;1068;p24"/>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69" name="Google Shape;1069;p24"/>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70" name="Google Shape;1070;p24"/>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71" name="Google Shape;1071;p24"/>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72" name="Google Shape;1072;p24"/>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73" name="Google Shape;1073;p24"/>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74" name="Google Shape;1074;p24"/>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75" name="Google Shape;1075;p24"/>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76" name="Google Shape;1076;p24"/>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77" name="Google Shape;1077;p24"/>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78" name="Google Shape;1078;p24"/>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79" name="Google Shape;1079;p24"/>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80" name="Google Shape;1080;p24"/>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81" name="Google Shape;1081;p24"/>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82" name="Google Shape;1082;p24"/>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83" name="Google Shape;1083;p24"/>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84" name="Google Shape;1084;p24"/>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85" name="Google Shape;1085;p24"/>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86" name="Google Shape;1086;p24"/>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87" name="Google Shape;1087;p24"/>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88" name="Google Shape;1088;p24"/>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89" name="Google Shape;1089;p24"/>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90" name="Google Shape;1090;p24"/>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91" name="Google Shape;1091;p24"/>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092" name="Google Shape;1092;p24"/>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93" name="Google Shape;1093;p24"/>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94" name="Google Shape;1094;p24"/>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95" name="Google Shape;1095;p24"/>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96" name="Google Shape;1096;p24"/>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97" name="Google Shape;1097;p24"/>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98" name="Google Shape;1098;p24"/>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099" name="Google Shape;1099;p24"/>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00" name="Google Shape;1100;p24"/>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01" name="Google Shape;1101;p24"/>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02" name="Google Shape;1102;p24"/>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03" name="Google Shape;1103;p24"/>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04" name="Google Shape;1104;p24"/>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05" name="Google Shape;1105;p24"/>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06" name="Google Shape;1106;p24"/>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07" name="Google Shape;1107;p24"/>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1108" name="Google Shape;1108;p24"/>
          <p:cNvSpPr/>
          <p:nvPr/>
        </p:nvSpPr>
        <p:spPr>
          <a:xfrm>
            <a:off x="713250" y="1198475"/>
            <a:ext cx="7717500" cy="3593100"/>
          </a:xfrm>
          <a:prstGeom prst="rect">
            <a:avLst/>
          </a:pr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24"/>
          <p:cNvSpPr txBox="1">
            <a:spLocks noGrp="1"/>
          </p:cNvSpPr>
          <p:nvPr>
            <p:ph type="subTitle" idx="1"/>
          </p:nvPr>
        </p:nvSpPr>
        <p:spPr>
          <a:xfrm flipH="1">
            <a:off x="1887363" y="2058833"/>
            <a:ext cx="1887300" cy="525000"/>
          </a:xfrm>
          <a:prstGeom prst="rect">
            <a:avLst/>
          </a:prstGeom>
        </p:spPr>
        <p:txBody>
          <a:bodyPr spcFirstLastPara="1" wrap="square" lIns="91425" tIns="91425" rIns="91425" bIns="91425" anchor="t" anchorCtr="0">
            <a:noAutofit/>
          </a:bodyPr>
          <a:lstStyle>
            <a:lvl1pPr lvl="0" rtl="0">
              <a:spcBef>
                <a:spcPts val="0"/>
              </a:spcBef>
              <a:spcAft>
                <a:spcPts val="0"/>
              </a:spcAft>
              <a:buSzPts val="1000"/>
              <a:buNone/>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1110" name="Google Shape;1110;p24"/>
          <p:cNvSpPr txBox="1">
            <a:spLocks noGrp="1"/>
          </p:cNvSpPr>
          <p:nvPr>
            <p:ph type="subTitle" idx="2"/>
          </p:nvPr>
        </p:nvSpPr>
        <p:spPr>
          <a:xfrm flipH="1">
            <a:off x="1887366" y="1751975"/>
            <a:ext cx="1887300" cy="418200"/>
          </a:xfrm>
          <a:prstGeom prst="rect">
            <a:avLst/>
          </a:prstGeom>
          <a:noFill/>
        </p:spPr>
        <p:txBody>
          <a:bodyPr spcFirstLastPara="1" wrap="square" lIns="91425" tIns="91425" rIns="91425" bIns="91425" anchor="b" anchorCtr="0">
            <a:noAutofit/>
          </a:bodyPr>
          <a:lstStyle>
            <a:lvl1pPr lvl="0" rtl="0">
              <a:spcBef>
                <a:spcPts val="0"/>
              </a:spcBef>
              <a:spcAft>
                <a:spcPts val="0"/>
              </a:spcAft>
              <a:buSzPts val="1000"/>
              <a:buNone/>
              <a:defRPr sz="2200">
                <a:solidFill>
                  <a:schemeClr val="dk1"/>
                </a:solidFill>
                <a:latin typeface="Jua"/>
                <a:ea typeface="Jua"/>
                <a:cs typeface="Jua"/>
                <a:sym typeface="Jua"/>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1111" name="Google Shape;1111;p24"/>
          <p:cNvSpPr txBox="1">
            <a:spLocks noGrp="1"/>
          </p:cNvSpPr>
          <p:nvPr>
            <p:ph type="subTitle" idx="3"/>
          </p:nvPr>
        </p:nvSpPr>
        <p:spPr>
          <a:xfrm flipH="1">
            <a:off x="1887363" y="3560700"/>
            <a:ext cx="1887300" cy="525000"/>
          </a:xfrm>
          <a:prstGeom prst="rect">
            <a:avLst/>
          </a:prstGeom>
        </p:spPr>
        <p:txBody>
          <a:bodyPr spcFirstLastPara="1" wrap="square" lIns="91425" tIns="91425" rIns="91425" bIns="91425" anchor="t" anchorCtr="0">
            <a:noAutofit/>
          </a:bodyPr>
          <a:lstStyle>
            <a:lvl1pPr lvl="0" rtl="0">
              <a:spcBef>
                <a:spcPts val="0"/>
              </a:spcBef>
              <a:spcAft>
                <a:spcPts val="0"/>
              </a:spcAft>
              <a:buSzPts val="1000"/>
              <a:buNone/>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1112" name="Google Shape;1112;p24"/>
          <p:cNvSpPr txBox="1">
            <a:spLocks noGrp="1"/>
          </p:cNvSpPr>
          <p:nvPr>
            <p:ph type="subTitle" idx="4"/>
          </p:nvPr>
        </p:nvSpPr>
        <p:spPr>
          <a:xfrm flipH="1">
            <a:off x="1887366" y="3253841"/>
            <a:ext cx="1887300" cy="418200"/>
          </a:xfrm>
          <a:prstGeom prst="rect">
            <a:avLst/>
          </a:prstGeom>
          <a:noFill/>
        </p:spPr>
        <p:txBody>
          <a:bodyPr spcFirstLastPara="1" wrap="square" lIns="91425" tIns="91425" rIns="91425" bIns="91425" anchor="b" anchorCtr="0">
            <a:noAutofit/>
          </a:bodyPr>
          <a:lstStyle>
            <a:lvl1pPr lvl="0" rtl="0">
              <a:spcBef>
                <a:spcPts val="0"/>
              </a:spcBef>
              <a:spcAft>
                <a:spcPts val="0"/>
              </a:spcAft>
              <a:buSzPts val="1000"/>
              <a:buNone/>
              <a:defRPr sz="2200">
                <a:solidFill>
                  <a:schemeClr val="dk1"/>
                </a:solidFill>
                <a:latin typeface="Jua"/>
                <a:ea typeface="Jua"/>
                <a:cs typeface="Jua"/>
                <a:sym typeface="Jua"/>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1113" name="Google Shape;1113;p24"/>
          <p:cNvSpPr txBox="1">
            <a:spLocks noGrp="1"/>
          </p:cNvSpPr>
          <p:nvPr>
            <p:ph type="subTitle" idx="5"/>
          </p:nvPr>
        </p:nvSpPr>
        <p:spPr>
          <a:xfrm>
            <a:off x="4677694" y="2058833"/>
            <a:ext cx="1887300" cy="525000"/>
          </a:xfrm>
          <a:prstGeom prst="rect">
            <a:avLst/>
          </a:prstGeom>
        </p:spPr>
        <p:txBody>
          <a:bodyPr spcFirstLastPara="1" wrap="square" lIns="91425" tIns="91425" rIns="91425" bIns="91425" anchor="t" anchorCtr="0">
            <a:noAutofit/>
          </a:bodyPr>
          <a:lstStyle>
            <a:lvl1pPr lvl="0" rtl="0">
              <a:spcBef>
                <a:spcPts val="0"/>
              </a:spcBef>
              <a:spcAft>
                <a:spcPts val="0"/>
              </a:spcAft>
              <a:buSzPts val="1000"/>
              <a:buNone/>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1114" name="Google Shape;1114;p24"/>
          <p:cNvSpPr txBox="1">
            <a:spLocks noGrp="1"/>
          </p:cNvSpPr>
          <p:nvPr>
            <p:ph type="subTitle" idx="6"/>
          </p:nvPr>
        </p:nvSpPr>
        <p:spPr>
          <a:xfrm>
            <a:off x="4677691" y="1751975"/>
            <a:ext cx="1887300" cy="418200"/>
          </a:xfrm>
          <a:prstGeom prst="rect">
            <a:avLst/>
          </a:prstGeom>
          <a:noFill/>
        </p:spPr>
        <p:txBody>
          <a:bodyPr spcFirstLastPara="1" wrap="square" lIns="91425" tIns="91425" rIns="91425" bIns="91425" anchor="b" anchorCtr="0">
            <a:noAutofit/>
          </a:bodyPr>
          <a:lstStyle>
            <a:lvl1pPr lvl="0" rtl="0">
              <a:spcBef>
                <a:spcPts val="0"/>
              </a:spcBef>
              <a:spcAft>
                <a:spcPts val="0"/>
              </a:spcAft>
              <a:buSzPts val="1000"/>
              <a:buNone/>
              <a:defRPr sz="2200">
                <a:solidFill>
                  <a:schemeClr val="dk1"/>
                </a:solidFill>
                <a:latin typeface="Jua"/>
                <a:ea typeface="Jua"/>
                <a:cs typeface="Jua"/>
                <a:sym typeface="Jua"/>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1115" name="Google Shape;1115;p24"/>
          <p:cNvSpPr txBox="1">
            <a:spLocks noGrp="1"/>
          </p:cNvSpPr>
          <p:nvPr>
            <p:ph type="subTitle" idx="7"/>
          </p:nvPr>
        </p:nvSpPr>
        <p:spPr>
          <a:xfrm>
            <a:off x="4677694" y="3560700"/>
            <a:ext cx="1887300" cy="525000"/>
          </a:xfrm>
          <a:prstGeom prst="rect">
            <a:avLst/>
          </a:prstGeom>
        </p:spPr>
        <p:txBody>
          <a:bodyPr spcFirstLastPara="1" wrap="square" lIns="91425" tIns="91425" rIns="91425" bIns="91425" anchor="t" anchorCtr="0">
            <a:noAutofit/>
          </a:bodyPr>
          <a:lstStyle>
            <a:lvl1pPr lvl="0" rtl="0">
              <a:spcBef>
                <a:spcPts val="0"/>
              </a:spcBef>
              <a:spcAft>
                <a:spcPts val="0"/>
              </a:spcAft>
              <a:buSzPts val="1000"/>
              <a:buNone/>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1116" name="Google Shape;1116;p24"/>
          <p:cNvSpPr txBox="1">
            <a:spLocks noGrp="1"/>
          </p:cNvSpPr>
          <p:nvPr>
            <p:ph type="subTitle" idx="8"/>
          </p:nvPr>
        </p:nvSpPr>
        <p:spPr>
          <a:xfrm>
            <a:off x="4677691" y="3253841"/>
            <a:ext cx="1887300" cy="418200"/>
          </a:xfrm>
          <a:prstGeom prst="rect">
            <a:avLst/>
          </a:prstGeom>
          <a:noFill/>
        </p:spPr>
        <p:txBody>
          <a:bodyPr spcFirstLastPara="1" wrap="square" lIns="91425" tIns="91425" rIns="91425" bIns="91425" anchor="b" anchorCtr="0">
            <a:noAutofit/>
          </a:bodyPr>
          <a:lstStyle>
            <a:lvl1pPr lvl="0" rtl="0">
              <a:spcBef>
                <a:spcPts val="0"/>
              </a:spcBef>
              <a:spcAft>
                <a:spcPts val="0"/>
              </a:spcAft>
              <a:buSzPts val="1000"/>
              <a:buNone/>
              <a:defRPr sz="2200">
                <a:solidFill>
                  <a:schemeClr val="dk1"/>
                </a:solidFill>
                <a:latin typeface="Jua"/>
                <a:ea typeface="Jua"/>
                <a:cs typeface="Jua"/>
                <a:sym typeface="Jua"/>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1117" name="Google Shape;1117;p24"/>
          <p:cNvSpPr txBox="1">
            <a:spLocks noGrp="1"/>
          </p:cNvSpPr>
          <p:nvPr>
            <p:ph type="ctrTitle"/>
          </p:nvPr>
        </p:nvSpPr>
        <p:spPr>
          <a:xfrm>
            <a:off x="713250" y="446075"/>
            <a:ext cx="7717500" cy="537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four columns 1">
  <p:cSld name="CUSTOM_8">
    <p:spTree>
      <p:nvGrpSpPr>
        <p:cNvPr id="1" name="Shape 1118"/>
        <p:cNvGrpSpPr/>
        <p:nvPr/>
      </p:nvGrpSpPr>
      <p:grpSpPr>
        <a:xfrm>
          <a:off x="0" y="0"/>
          <a:ext cx="0" cy="0"/>
          <a:chOff x="0" y="0"/>
          <a:chExt cx="0" cy="0"/>
        </a:xfrm>
      </p:grpSpPr>
      <p:grpSp>
        <p:nvGrpSpPr>
          <p:cNvPr id="1119" name="Google Shape;1119;p25"/>
          <p:cNvGrpSpPr/>
          <p:nvPr/>
        </p:nvGrpSpPr>
        <p:grpSpPr>
          <a:xfrm>
            <a:off x="7" y="-38100"/>
            <a:ext cx="9144000" cy="5219700"/>
            <a:chOff x="-43" y="-76200"/>
            <a:chExt cx="9144000" cy="5219700"/>
          </a:xfrm>
        </p:grpSpPr>
        <p:cxnSp>
          <p:nvCxnSpPr>
            <p:cNvPr id="1120" name="Google Shape;1120;p25"/>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21" name="Google Shape;1121;p25"/>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22" name="Google Shape;1122;p25"/>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23" name="Google Shape;1123;p25"/>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24" name="Google Shape;1124;p25"/>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25" name="Google Shape;1125;p25"/>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26" name="Google Shape;1126;p25"/>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27" name="Google Shape;1127;p25"/>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28" name="Google Shape;1128;p25"/>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29" name="Google Shape;1129;p25"/>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30" name="Google Shape;1130;p25"/>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31" name="Google Shape;1131;p25"/>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32" name="Google Shape;1132;p25"/>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33" name="Google Shape;1133;p25"/>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34" name="Google Shape;1134;p25"/>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35" name="Google Shape;1135;p25"/>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36" name="Google Shape;1136;p25"/>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37" name="Google Shape;1137;p25"/>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38" name="Google Shape;1138;p25"/>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39" name="Google Shape;1139;p25"/>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40" name="Google Shape;1140;p25"/>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41" name="Google Shape;1141;p25"/>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42" name="Google Shape;1142;p25"/>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43" name="Google Shape;1143;p25"/>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44" name="Google Shape;1144;p25"/>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45" name="Google Shape;1145;p25"/>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46" name="Google Shape;1146;p25"/>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47" name="Google Shape;1147;p25"/>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48" name="Google Shape;1148;p25"/>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49" name="Google Shape;1149;p25"/>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50" name="Google Shape;1150;p25"/>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51" name="Google Shape;1151;p25"/>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52" name="Google Shape;1152;p25"/>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53" name="Google Shape;1153;p25"/>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54" name="Google Shape;1154;p25"/>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55" name="Google Shape;1155;p25"/>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56" name="Google Shape;1156;p25"/>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57" name="Google Shape;1157;p25"/>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58" name="Google Shape;1158;p25"/>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59" name="Google Shape;1159;p25"/>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60" name="Google Shape;1160;p25"/>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61" name="Google Shape;1161;p25"/>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62" name="Google Shape;1162;p25"/>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63" name="Google Shape;1163;p25"/>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64" name="Google Shape;1164;p25"/>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165" name="Google Shape;1165;p25"/>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1166" name="Google Shape;1166;p25"/>
          <p:cNvSpPr/>
          <p:nvPr/>
        </p:nvSpPr>
        <p:spPr>
          <a:xfrm>
            <a:off x="713250" y="1198475"/>
            <a:ext cx="7717500" cy="3593100"/>
          </a:xfrm>
          <a:prstGeom prst="rect">
            <a:avLst/>
          </a:prstGeom>
          <a:solidFill>
            <a:schemeClr val="l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25"/>
          <p:cNvSpPr txBox="1">
            <a:spLocks noGrp="1"/>
          </p:cNvSpPr>
          <p:nvPr>
            <p:ph type="ctrTitle"/>
          </p:nvPr>
        </p:nvSpPr>
        <p:spPr>
          <a:xfrm>
            <a:off x="713250" y="446075"/>
            <a:ext cx="7717500" cy="537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1168" name="Google Shape;1168;p25"/>
          <p:cNvSpPr txBox="1">
            <a:spLocks noGrp="1"/>
          </p:cNvSpPr>
          <p:nvPr>
            <p:ph type="subTitle" idx="1"/>
          </p:nvPr>
        </p:nvSpPr>
        <p:spPr>
          <a:xfrm flipH="1">
            <a:off x="1000524" y="2064100"/>
            <a:ext cx="3420000" cy="11013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t" anchorCtr="0">
            <a:noAutofit/>
          </a:bodyPr>
          <a:lstStyle>
            <a:lvl1pPr lvl="0" rtl="0">
              <a:spcBef>
                <a:spcPts val="0"/>
              </a:spcBef>
              <a:spcAft>
                <a:spcPts val="0"/>
              </a:spcAft>
              <a:buSzPts val="1000"/>
              <a:buNone/>
              <a:defRPr>
                <a:latin typeface="Nunito"/>
                <a:ea typeface="Nunito"/>
                <a:cs typeface="Nunito"/>
                <a:sym typeface="Nunito"/>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1169" name="Google Shape;1169;p25"/>
          <p:cNvSpPr txBox="1">
            <a:spLocks noGrp="1"/>
          </p:cNvSpPr>
          <p:nvPr>
            <p:ph type="subTitle" idx="2"/>
          </p:nvPr>
        </p:nvSpPr>
        <p:spPr>
          <a:xfrm flipH="1">
            <a:off x="1000522" y="1489525"/>
            <a:ext cx="3420000" cy="418200"/>
          </a:xfrm>
          <a:prstGeom prst="rect">
            <a:avLst/>
          </a:prstGeom>
          <a:solidFill>
            <a:schemeClr val="accent1"/>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rtl="0">
              <a:spcBef>
                <a:spcPts val="0"/>
              </a:spcBef>
              <a:spcAft>
                <a:spcPts val="0"/>
              </a:spcAft>
              <a:buSzPts val="1000"/>
              <a:buNone/>
              <a:defRPr sz="2200">
                <a:solidFill>
                  <a:schemeClr val="dk1"/>
                </a:solidFill>
                <a:latin typeface="Jua"/>
                <a:ea typeface="Jua"/>
                <a:cs typeface="Jua"/>
                <a:sym typeface="Jua"/>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1170" name="Google Shape;1170;p25"/>
          <p:cNvSpPr txBox="1">
            <a:spLocks noGrp="1"/>
          </p:cNvSpPr>
          <p:nvPr>
            <p:ph type="subTitle" idx="3"/>
          </p:nvPr>
        </p:nvSpPr>
        <p:spPr>
          <a:xfrm flipH="1">
            <a:off x="4572000" y="2064100"/>
            <a:ext cx="3420000" cy="1101300"/>
          </a:xfrm>
          <a:prstGeom prst="rect">
            <a:avLst/>
          </a:prstGeom>
          <a:solidFill>
            <a:schemeClr val="dk2"/>
          </a:solidFill>
          <a:ln>
            <a:noFill/>
          </a:ln>
          <a:effectLst>
            <a:outerShdw blurRad="57150" dist="38100" dir="5400000" algn="bl" rotWithShape="0">
              <a:srgbClr val="000000">
                <a:alpha val="50000"/>
              </a:srgbClr>
            </a:outerShdw>
          </a:effectLst>
        </p:spPr>
        <p:txBody>
          <a:bodyPr spcFirstLastPara="1" wrap="square" lIns="91425" tIns="91425" rIns="91425" bIns="91425" anchor="t" anchorCtr="0">
            <a:noAutofit/>
          </a:bodyPr>
          <a:lstStyle>
            <a:lvl1pPr lvl="0" rtl="0">
              <a:spcBef>
                <a:spcPts val="0"/>
              </a:spcBef>
              <a:spcAft>
                <a:spcPts val="0"/>
              </a:spcAft>
              <a:buSzPts val="1000"/>
              <a:buNone/>
              <a:defRPr>
                <a:latin typeface="Nunito"/>
                <a:ea typeface="Nunito"/>
                <a:cs typeface="Nunito"/>
                <a:sym typeface="Nunito"/>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1171" name="Google Shape;1171;p25"/>
          <p:cNvSpPr txBox="1">
            <a:spLocks noGrp="1"/>
          </p:cNvSpPr>
          <p:nvPr>
            <p:ph type="subTitle" idx="4"/>
          </p:nvPr>
        </p:nvSpPr>
        <p:spPr>
          <a:xfrm flipH="1">
            <a:off x="4572007" y="1489525"/>
            <a:ext cx="3420000" cy="418200"/>
          </a:xfrm>
          <a:prstGeom prst="rect">
            <a:avLst/>
          </a:prstGeom>
          <a:solidFill>
            <a:schemeClr val="accent1"/>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rtl="0">
              <a:spcBef>
                <a:spcPts val="0"/>
              </a:spcBef>
              <a:spcAft>
                <a:spcPts val="0"/>
              </a:spcAft>
              <a:buSzPts val="1000"/>
              <a:buNone/>
              <a:defRPr sz="2200">
                <a:solidFill>
                  <a:schemeClr val="dk1"/>
                </a:solidFill>
                <a:latin typeface="Jua"/>
                <a:ea typeface="Jua"/>
                <a:cs typeface="Jua"/>
                <a:sym typeface="Jua"/>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1172" name="Google Shape;1172;p25"/>
          <p:cNvSpPr txBox="1">
            <a:spLocks noGrp="1"/>
          </p:cNvSpPr>
          <p:nvPr>
            <p:ph type="subTitle" idx="5"/>
          </p:nvPr>
        </p:nvSpPr>
        <p:spPr>
          <a:xfrm flipH="1">
            <a:off x="1000524" y="3896350"/>
            <a:ext cx="3420000" cy="6051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t" anchorCtr="0">
            <a:noAutofit/>
          </a:bodyPr>
          <a:lstStyle>
            <a:lvl1pPr lvl="0" rtl="0">
              <a:spcBef>
                <a:spcPts val="0"/>
              </a:spcBef>
              <a:spcAft>
                <a:spcPts val="0"/>
              </a:spcAft>
              <a:buSzPts val="1000"/>
              <a:buNone/>
              <a:defRPr>
                <a:latin typeface="Nunito"/>
                <a:ea typeface="Nunito"/>
                <a:cs typeface="Nunito"/>
                <a:sym typeface="Nunito"/>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1173" name="Google Shape;1173;p25"/>
          <p:cNvSpPr txBox="1">
            <a:spLocks noGrp="1"/>
          </p:cNvSpPr>
          <p:nvPr>
            <p:ph type="subTitle" idx="6"/>
          </p:nvPr>
        </p:nvSpPr>
        <p:spPr>
          <a:xfrm flipH="1">
            <a:off x="1000522" y="3321775"/>
            <a:ext cx="3420000" cy="418200"/>
          </a:xfrm>
          <a:prstGeom prst="rect">
            <a:avLst/>
          </a:prstGeom>
          <a:solidFill>
            <a:schemeClr val="accent1"/>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rtl="0">
              <a:spcBef>
                <a:spcPts val="0"/>
              </a:spcBef>
              <a:spcAft>
                <a:spcPts val="0"/>
              </a:spcAft>
              <a:buSzPts val="1000"/>
              <a:buNone/>
              <a:defRPr sz="2200">
                <a:solidFill>
                  <a:schemeClr val="dk1"/>
                </a:solidFill>
                <a:latin typeface="Jua"/>
                <a:ea typeface="Jua"/>
                <a:cs typeface="Jua"/>
                <a:sym typeface="Jua"/>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1174" name="Google Shape;1174;p25"/>
          <p:cNvSpPr txBox="1">
            <a:spLocks noGrp="1"/>
          </p:cNvSpPr>
          <p:nvPr>
            <p:ph type="subTitle" idx="7"/>
          </p:nvPr>
        </p:nvSpPr>
        <p:spPr>
          <a:xfrm flipH="1">
            <a:off x="4572000" y="3896350"/>
            <a:ext cx="3420000" cy="6051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t" anchorCtr="0">
            <a:noAutofit/>
          </a:bodyPr>
          <a:lstStyle>
            <a:lvl1pPr lvl="0" rtl="0">
              <a:spcBef>
                <a:spcPts val="0"/>
              </a:spcBef>
              <a:spcAft>
                <a:spcPts val="0"/>
              </a:spcAft>
              <a:buSzPts val="1000"/>
              <a:buNone/>
              <a:defRPr>
                <a:latin typeface="Nunito"/>
                <a:ea typeface="Nunito"/>
                <a:cs typeface="Nunito"/>
                <a:sym typeface="Nunito"/>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1175" name="Google Shape;1175;p25"/>
          <p:cNvSpPr txBox="1">
            <a:spLocks noGrp="1"/>
          </p:cNvSpPr>
          <p:nvPr>
            <p:ph type="subTitle" idx="8"/>
          </p:nvPr>
        </p:nvSpPr>
        <p:spPr>
          <a:xfrm flipH="1">
            <a:off x="4572007" y="3321775"/>
            <a:ext cx="3420000" cy="418200"/>
          </a:xfrm>
          <a:prstGeom prst="rect">
            <a:avLst/>
          </a:prstGeom>
          <a:solidFill>
            <a:schemeClr val="accent1"/>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rtl="0">
              <a:spcBef>
                <a:spcPts val="0"/>
              </a:spcBef>
              <a:spcAft>
                <a:spcPts val="0"/>
              </a:spcAft>
              <a:buSzPts val="1000"/>
              <a:buNone/>
              <a:defRPr sz="2200">
                <a:solidFill>
                  <a:schemeClr val="dk1"/>
                </a:solidFill>
                <a:latin typeface="Jua"/>
                <a:ea typeface="Jua"/>
                <a:cs typeface="Jua"/>
                <a:sym typeface="Jua"/>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six columns">
  <p:cSld name="CUSTOM_2_2_1_1">
    <p:spTree>
      <p:nvGrpSpPr>
        <p:cNvPr id="1" name="Shape 1176"/>
        <p:cNvGrpSpPr/>
        <p:nvPr/>
      </p:nvGrpSpPr>
      <p:grpSpPr>
        <a:xfrm>
          <a:off x="0" y="0"/>
          <a:ext cx="0" cy="0"/>
          <a:chOff x="0" y="0"/>
          <a:chExt cx="0" cy="0"/>
        </a:xfrm>
      </p:grpSpPr>
      <p:grpSp>
        <p:nvGrpSpPr>
          <p:cNvPr id="1177" name="Google Shape;1177;p26"/>
          <p:cNvGrpSpPr/>
          <p:nvPr/>
        </p:nvGrpSpPr>
        <p:grpSpPr>
          <a:xfrm>
            <a:off x="7" y="-38100"/>
            <a:ext cx="9144000" cy="5219700"/>
            <a:chOff x="-43" y="-76200"/>
            <a:chExt cx="9144000" cy="5219700"/>
          </a:xfrm>
        </p:grpSpPr>
        <p:cxnSp>
          <p:nvCxnSpPr>
            <p:cNvPr id="1178" name="Google Shape;1178;p26"/>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79" name="Google Shape;1179;p26"/>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80" name="Google Shape;1180;p26"/>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81" name="Google Shape;1181;p26"/>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82" name="Google Shape;1182;p26"/>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83" name="Google Shape;1183;p26"/>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84" name="Google Shape;1184;p26"/>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85" name="Google Shape;1185;p26"/>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86" name="Google Shape;1186;p26"/>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87" name="Google Shape;1187;p26"/>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88" name="Google Shape;1188;p26"/>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89" name="Google Shape;1189;p26"/>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90" name="Google Shape;1190;p26"/>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91" name="Google Shape;1191;p26"/>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92" name="Google Shape;1192;p26"/>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93" name="Google Shape;1193;p26"/>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94" name="Google Shape;1194;p26"/>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95" name="Google Shape;1195;p26"/>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96" name="Google Shape;1196;p26"/>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97" name="Google Shape;1197;p26"/>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98" name="Google Shape;1198;p26"/>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99" name="Google Shape;1199;p26"/>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00" name="Google Shape;1200;p26"/>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01" name="Google Shape;1201;p26"/>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02" name="Google Shape;1202;p26"/>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03" name="Google Shape;1203;p26"/>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04" name="Google Shape;1204;p26"/>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05" name="Google Shape;1205;p26"/>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06" name="Google Shape;1206;p26"/>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07" name="Google Shape;1207;p26"/>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08" name="Google Shape;1208;p26"/>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09" name="Google Shape;1209;p26"/>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10" name="Google Shape;1210;p26"/>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11" name="Google Shape;1211;p26"/>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12" name="Google Shape;1212;p26"/>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13" name="Google Shape;1213;p26"/>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14" name="Google Shape;1214;p26"/>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15" name="Google Shape;1215;p26"/>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16" name="Google Shape;1216;p26"/>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17" name="Google Shape;1217;p26"/>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18" name="Google Shape;1218;p26"/>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19" name="Google Shape;1219;p26"/>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20" name="Google Shape;1220;p26"/>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21" name="Google Shape;1221;p26"/>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22" name="Google Shape;1222;p26"/>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23" name="Google Shape;1223;p26"/>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1224" name="Google Shape;1224;p26"/>
          <p:cNvSpPr/>
          <p:nvPr/>
        </p:nvSpPr>
        <p:spPr>
          <a:xfrm>
            <a:off x="713250" y="1198475"/>
            <a:ext cx="7717500" cy="3593100"/>
          </a:xfrm>
          <a:prstGeom prst="rect">
            <a:avLst/>
          </a:pr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26"/>
          <p:cNvSpPr txBox="1">
            <a:spLocks noGrp="1"/>
          </p:cNvSpPr>
          <p:nvPr>
            <p:ph type="ctrTitle"/>
          </p:nvPr>
        </p:nvSpPr>
        <p:spPr>
          <a:xfrm>
            <a:off x="713250" y="446075"/>
            <a:ext cx="7717500" cy="537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1226" name="Google Shape;1226;p26"/>
          <p:cNvSpPr txBox="1">
            <a:spLocks noGrp="1"/>
          </p:cNvSpPr>
          <p:nvPr>
            <p:ph type="subTitle" idx="1"/>
          </p:nvPr>
        </p:nvSpPr>
        <p:spPr>
          <a:xfrm>
            <a:off x="1352454" y="2319759"/>
            <a:ext cx="2052300" cy="5841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27" name="Google Shape;1227;p26"/>
          <p:cNvSpPr txBox="1">
            <a:spLocks noGrp="1"/>
          </p:cNvSpPr>
          <p:nvPr>
            <p:ph type="subTitle" idx="2"/>
          </p:nvPr>
        </p:nvSpPr>
        <p:spPr>
          <a:xfrm>
            <a:off x="1352454" y="2122908"/>
            <a:ext cx="2052300" cy="340500"/>
          </a:xfrm>
          <a:prstGeom prst="rect">
            <a:avLst/>
          </a:prstGeom>
          <a:noFill/>
        </p:spPr>
        <p:txBody>
          <a:bodyPr spcFirstLastPara="1" wrap="square" lIns="91425" tIns="91425" rIns="91425" bIns="91425" anchor="b" anchorCtr="0">
            <a:noAutofit/>
          </a:bodyPr>
          <a:lstStyle>
            <a:lvl1pPr lvl="0" rtl="0">
              <a:spcBef>
                <a:spcPts val="0"/>
              </a:spcBef>
              <a:spcAft>
                <a:spcPts val="0"/>
              </a:spcAft>
              <a:buSzPts val="2400"/>
              <a:buFont typeface="Bebas Neue"/>
              <a:buNone/>
              <a:defRPr sz="2200">
                <a:solidFill>
                  <a:schemeClr val="dk1"/>
                </a:solidFill>
                <a:latin typeface="Jua"/>
                <a:ea typeface="Jua"/>
                <a:cs typeface="Jua"/>
                <a:sym typeface="Jua"/>
              </a:defRPr>
            </a:lvl1pPr>
            <a:lvl2pPr lvl="1" rtl="0">
              <a:spcBef>
                <a:spcPts val="0"/>
              </a:spcBef>
              <a:spcAft>
                <a:spcPts val="0"/>
              </a:spcAft>
              <a:buSzPts val="2400"/>
              <a:buFont typeface="Bebas Neue"/>
              <a:buNone/>
              <a:defRPr sz="2400">
                <a:latin typeface="Bebas Neue"/>
                <a:ea typeface="Bebas Neue"/>
                <a:cs typeface="Bebas Neue"/>
                <a:sym typeface="Bebas Neue"/>
              </a:defRPr>
            </a:lvl2pPr>
            <a:lvl3pPr lvl="2" rtl="0">
              <a:spcBef>
                <a:spcPts val="0"/>
              </a:spcBef>
              <a:spcAft>
                <a:spcPts val="0"/>
              </a:spcAft>
              <a:buSzPts val="2400"/>
              <a:buFont typeface="Bebas Neue"/>
              <a:buNone/>
              <a:defRPr sz="2400">
                <a:latin typeface="Bebas Neue"/>
                <a:ea typeface="Bebas Neue"/>
                <a:cs typeface="Bebas Neue"/>
                <a:sym typeface="Bebas Neue"/>
              </a:defRPr>
            </a:lvl3pPr>
            <a:lvl4pPr lvl="3" rtl="0">
              <a:spcBef>
                <a:spcPts val="0"/>
              </a:spcBef>
              <a:spcAft>
                <a:spcPts val="0"/>
              </a:spcAft>
              <a:buSzPts val="2400"/>
              <a:buFont typeface="Bebas Neue"/>
              <a:buNone/>
              <a:defRPr sz="2400">
                <a:latin typeface="Bebas Neue"/>
                <a:ea typeface="Bebas Neue"/>
                <a:cs typeface="Bebas Neue"/>
                <a:sym typeface="Bebas Neue"/>
              </a:defRPr>
            </a:lvl4pPr>
            <a:lvl5pPr lvl="4" rtl="0">
              <a:spcBef>
                <a:spcPts val="0"/>
              </a:spcBef>
              <a:spcAft>
                <a:spcPts val="0"/>
              </a:spcAft>
              <a:buSzPts val="2400"/>
              <a:buFont typeface="Bebas Neue"/>
              <a:buNone/>
              <a:defRPr sz="2400">
                <a:latin typeface="Bebas Neue"/>
                <a:ea typeface="Bebas Neue"/>
                <a:cs typeface="Bebas Neue"/>
                <a:sym typeface="Bebas Neue"/>
              </a:defRPr>
            </a:lvl5pPr>
            <a:lvl6pPr lvl="5" rtl="0">
              <a:spcBef>
                <a:spcPts val="0"/>
              </a:spcBef>
              <a:spcAft>
                <a:spcPts val="0"/>
              </a:spcAft>
              <a:buSzPts val="2400"/>
              <a:buFont typeface="Bebas Neue"/>
              <a:buNone/>
              <a:defRPr sz="2400">
                <a:latin typeface="Bebas Neue"/>
                <a:ea typeface="Bebas Neue"/>
                <a:cs typeface="Bebas Neue"/>
                <a:sym typeface="Bebas Neue"/>
              </a:defRPr>
            </a:lvl6pPr>
            <a:lvl7pPr lvl="6" rtl="0">
              <a:spcBef>
                <a:spcPts val="0"/>
              </a:spcBef>
              <a:spcAft>
                <a:spcPts val="0"/>
              </a:spcAft>
              <a:buSzPts val="2400"/>
              <a:buFont typeface="Bebas Neue"/>
              <a:buNone/>
              <a:defRPr sz="2400">
                <a:latin typeface="Bebas Neue"/>
                <a:ea typeface="Bebas Neue"/>
                <a:cs typeface="Bebas Neue"/>
                <a:sym typeface="Bebas Neue"/>
              </a:defRPr>
            </a:lvl7pPr>
            <a:lvl8pPr lvl="7" rtl="0">
              <a:spcBef>
                <a:spcPts val="0"/>
              </a:spcBef>
              <a:spcAft>
                <a:spcPts val="0"/>
              </a:spcAft>
              <a:buSzPts val="2400"/>
              <a:buFont typeface="Bebas Neue"/>
              <a:buNone/>
              <a:defRPr sz="2400">
                <a:latin typeface="Bebas Neue"/>
                <a:ea typeface="Bebas Neue"/>
                <a:cs typeface="Bebas Neue"/>
                <a:sym typeface="Bebas Neue"/>
              </a:defRPr>
            </a:lvl8pPr>
            <a:lvl9pPr lvl="8" rtl="0">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228" name="Google Shape;1228;p26"/>
          <p:cNvSpPr txBox="1">
            <a:spLocks noGrp="1"/>
          </p:cNvSpPr>
          <p:nvPr>
            <p:ph type="subTitle" idx="3"/>
          </p:nvPr>
        </p:nvSpPr>
        <p:spPr>
          <a:xfrm>
            <a:off x="3545855" y="2319934"/>
            <a:ext cx="2052300" cy="5841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29" name="Google Shape;1229;p26"/>
          <p:cNvSpPr txBox="1">
            <a:spLocks noGrp="1"/>
          </p:cNvSpPr>
          <p:nvPr>
            <p:ph type="subTitle" idx="4"/>
          </p:nvPr>
        </p:nvSpPr>
        <p:spPr>
          <a:xfrm>
            <a:off x="3545897" y="2122908"/>
            <a:ext cx="2052300" cy="340500"/>
          </a:xfrm>
          <a:prstGeom prst="rect">
            <a:avLst/>
          </a:prstGeom>
          <a:noFill/>
        </p:spPr>
        <p:txBody>
          <a:bodyPr spcFirstLastPara="1" wrap="square" lIns="91425" tIns="91425" rIns="91425" bIns="91425" anchor="b" anchorCtr="0">
            <a:noAutofit/>
          </a:bodyPr>
          <a:lstStyle>
            <a:lvl1pPr lvl="0" rtl="0">
              <a:spcBef>
                <a:spcPts val="0"/>
              </a:spcBef>
              <a:spcAft>
                <a:spcPts val="0"/>
              </a:spcAft>
              <a:buSzPts val="2400"/>
              <a:buFont typeface="Bebas Neue"/>
              <a:buNone/>
              <a:defRPr sz="2200">
                <a:solidFill>
                  <a:schemeClr val="dk1"/>
                </a:solidFill>
                <a:latin typeface="Jua"/>
                <a:ea typeface="Jua"/>
                <a:cs typeface="Jua"/>
                <a:sym typeface="Jua"/>
              </a:defRPr>
            </a:lvl1pPr>
            <a:lvl2pPr lvl="1" rtl="0">
              <a:spcBef>
                <a:spcPts val="0"/>
              </a:spcBef>
              <a:spcAft>
                <a:spcPts val="0"/>
              </a:spcAft>
              <a:buSzPts val="2400"/>
              <a:buFont typeface="Bebas Neue"/>
              <a:buNone/>
              <a:defRPr sz="2400">
                <a:latin typeface="Bebas Neue"/>
                <a:ea typeface="Bebas Neue"/>
                <a:cs typeface="Bebas Neue"/>
                <a:sym typeface="Bebas Neue"/>
              </a:defRPr>
            </a:lvl2pPr>
            <a:lvl3pPr lvl="2" rtl="0">
              <a:spcBef>
                <a:spcPts val="0"/>
              </a:spcBef>
              <a:spcAft>
                <a:spcPts val="0"/>
              </a:spcAft>
              <a:buSzPts val="2400"/>
              <a:buFont typeface="Bebas Neue"/>
              <a:buNone/>
              <a:defRPr sz="2400">
                <a:latin typeface="Bebas Neue"/>
                <a:ea typeface="Bebas Neue"/>
                <a:cs typeface="Bebas Neue"/>
                <a:sym typeface="Bebas Neue"/>
              </a:defRPr>
            </a:lvl3pPr>
            <a:lvl4pPr lvl="3" rtl="0">
              <a:spcBef>
                <a:spcPts val="0"/>
              </a:spcBef>
              <a:spcAft>
                <a:spcPts val="0"/>
              </a:spcAft>
              <a:buSzPts val="2400"/>
              <a:buFont typeface="Bebas Neue"/>
              <a:buNone/>
              <a:defRPr sz="2400">
                <a:latin typeface="Bebas Neue"/>
                <a:ea typeface="Bebas Neue"/>
                <a:cs typeface="Bebas Neue"/>
                <a:sym typeface="Bebas Neue"/>
              </a:defRPr>
            </a:lvl4pPr>
            <a:lvl5pPr lvl="4" rtl="0">
              <a:spcBef>
                <a:spcPts val="0"/>
              </a:spcBef>
              <a:spcAft>
                <a:spcPts val="0"/>
              </a:spcAft>
              <a:buSzPts val="2400"/>
              <a:buFont typeface="Bebas Neue"/>
              <a:buNone/>
              <a:defRPr sz="2400">
                <a:latin typeface="Bebas Neue"/>
                <a:ea typeface="Bebas Neue"/>
                <a:cs typeface="Bebas Neue"/>
                <a:sym typeface="Bebas Neue"/>
              </a:defRPr>
            </a:lvl5pPr>
            <a:lvl6pPr lvl="5" rtl="0">
              <a:spcBef>
                <a:spcPts val="0"/>
              </a:spcBef>
              <a:spcAft>
                <a:spcPts val="0"/>
              </a:spcAft>
              <a:buSzPts val="2400"/>
              <a:buFont typeface="Bebas Neue"/>
              <a:buNone/>
              <a:defRPr sz="2400">
                <a:latin typeface="Bebas Neue"/>
                <a:ea typeface="Bebas Neue"/>
                <a:cs typeface="Bebas Neue"/>
                <a:sym typeface="Bebas Neue"/>
              </a:defRPr>
            </a:lvl6pPr>
            <a:lvl7pPr lvl="6" rtl="0">
              <a:spcBef>
                <a:spcPts val="0"/>
              </a:spcBef>
              <a:spcAft>
                <a:spcPts val="0"/>
              </a:spcAft>
              <a:buSzPts val="2400"/>
              <a:buFont typeface="Bebas Neue"/>
              <a:buNone/>
              <a:defRPr sz="2400">
                <a:latin typeface="Bebas Neue"/>
                <a:ea typeface="Bebas Neue"/>
                <a:cs typeface="Bebas Neue"/>
                <a:sym typeface="Bebas Neue"/>
              </a:defRPr>
            </a:lvl7pPr>
            <a:lvl8pPr lvl="7" rtl="0">
              <a:spcBef>
                <a:spcPts val="0"/>
              </a:spcBef>
              <a:spcAft>
                <a:spcPts val="0"/>
              </a:spcAft>
              <a:buSzPts val="2400"/>
              <a:buFont typeface="Bebas Neue"/>
              <a:buNone/>
              <a:defRPr sz="2400">
                <a:latin typeface="Bebas Neue"/>
                <a:ea typeface="Bebas Neue"/>
                <a:cs typeface="Bebas Neue"/>
                <a:sym typeface="Bebas Neue"/>
              </a:defRPr>
            </a:lvl8pPr>
            <a:lvl9pPr lvl="8" rtl="0">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230" name="Google Shape;1230;p26"/>
          <p:cNvSpPr txBox="1">
            <a:spLocks noGrp="1"/>
          </p:cNvSpPr>
          <p:nvPr>
            <p:ph type="subTitle" idx="5"/>
          </p:nvPr>
        </p:nvSpPr>
        <p:spPr>
          <a:xfrm>
            <a:off x="5739238" y="2319934"/>
            <a:ext cx="2052300" cy="5841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31" name="Google Shape;1231;p26"/>
          <p:cNvSpPr txBox="1">
            <a:spLocks noGrp="1"/>
          </p:cNvSpPr>
          <p:nvPr>
            <p:ph type="subTitle" idx="6"/>
          </p:nvPr>
        </p:nvSpPr>
        <p:spPr>
          <a:xfrm>
            <a:off x="5739229" y="2122908"/>
            <a:ext cx="2052300" cy="340500"/>
          </a:xfrm>
          <a:prstGeom prst="rect">
            <a:avLst/>
          </a:prstGeom>
          <a:noFill/>
        </p:spPr>
        <p:txBody>
          <a:bodyPr spcFirstLastPara="1" wrap="square" lIns="91425" tIns="91425" rIns="91425" bIns="91425" anchor="b" anchorCtr="0">
            <a:noAutofit/>
          </a:bodyPr>
          <a:lstStyle>
            <a:lvl1pPr lvl="0" rtl="0">
              <a:spcBef>
                <a:spcPts val="0"/>
              </a:spcBef>
              <a:spcAft>
                <a:spcPts val="0"/>
              </a:spcAft>
              <a:buSzPts val="2400"/>
              <a:buFont typeface="Bebas Neue"/>
              <a:buNone/>
              <a:defRPr sz="2200">
                <a:solidFill>
                  <a:schemeClr val="dk1"/>
                </a:solidFill>
                <a:latin typeface="Jua"/>
                <a:ea typeface="Jua"/>
                <a:cs typeface="Jua"/>
                <a:sym typeface="Jua"/>
              </a:defRPr>
            </a:lvl1pPr>
            <a:lvl2pPr lvl="1" rtl="0">
              <a:spcBef>
                <a:spcPts val="0"/>
              </a:spcBef>
              <a:spcAft>
                <a:spcPts val="0"/>
              </a:spcAft>
              <a:buSzPts val="2400"/>
              <a:buFont typeface="Bebas Neue"/>
              <a:buNone/>
              <a:defRPr sz="2400">
                <a:latin typeface="Bebas Neue"/>
                <a:ea typeface="Bebas Neue"/>
                <a:cs typeface="Bebas Neue"/>
                <a:sym typeface="Bebas Neue"/>
              </a:defRPr>
            </a:lvl2pPr>
            <a:lvl3pPr lvl="2" rtl="0">
              <a:spcBef>
                <a:spcPts val="0"/>
              </a:spcBef>
              <a:spcAft>
                <a:spcPts val="0"/>
              </a:spcAft>
              <a:buSzPts val="2400"/>
              <a:buFont typeface="Bebas Neue"/>
              <a:buNone/>
              <a:defRPr sz="2400">
                <a:latin typeface="Bebas Neue"/>
                <a:ea typeface="Bebas Neue"/>
                <a:cs typeface="Bebas Neue"/>
                <a:sym typeface="Bebas Neue"/>
              </a:defRPr>
            </a:lvl3pPr>
            <a:lvl4pPr lvl="3" rtl="0">
              <a:spcBef>
                <a:spcPts val="0"/>
              </a:spcBef>
              <a:spcAft>
                <a:spcPts val="0"/>
              </a:spcAft>
              <a:buSzPts val="2400"/>
              <a:buFont typeface="Bebas Neue"/>
              <a:buNone/>
              <a:defRPr sz="2400">
                <a:latin typeface="Bebas Neue"/>
                <a:ea typeface="Bebas Neue"/>
                <a:cs typeface="Bebas Neue"/>
                <a:sym typeface="Bebas Neue"/>
              </a:defRPr>
            </a:lvl4pPr>
            <a:lvl5pPr lvl="4" rtl="0">
              <a:spcBef>
                <a:spcPts val="0"/>
              </a:spcBef>
              <a:spcAft>
                <a:spcPts val="0"/>
              </a:spcAft>
              <a:buSzPts val="2400"/>
              <a:buFont typeface="Bebas Neue"/>
              <a:buNone/>
              <a:defRPr sz="2400">
                <a:latin typeface="Bebas Neue"/>
                <a:ea typeface="Bebas Neue"/>
                <a:cs typeface="Bebas Neue"/>
                <a:sym typeface="Bebas Neue"/>
              </a:defRPr>
            </a:lvl5pPr>
            <a:lvl6pPr lvl="5" rtl="0">
              <a:spcBef>
                <a:spcPts val="0"/>
              </a:spcBef>
              <a:spcAft>
                <a:spcPts val="0"/>
              </a:spcAft>
              <a:buSzPts val="2400"/>
              <a:buFont typeface="Bebas Neue"/>
              <a:buNone/>
              <a:defRPr sz="2400">
                <a:latin typeface="Bebas Neue"/>
                <a:ea typeface="Bebas Neue"/>
                <a:cs typeface="Bebas Neue"/>
                <a:sym typeface="Bebas Neue"/>
              </a:defRPr>
            </a:lvl6pPr>
            <a:lvl7pPr lvl="6" rtl="0">
              <a:spcBef>
                <a:spcPts val="0"/>
              </a:spcBef>
              <a:spcAft>
                <a:spcPts val="0"/>
              </a:spcAft>
              <a:buSzPts val="2400"/>
              <a:buFont typeface="Bebas Neue"/>
              <a:buNone/>
              <a:defRPr sz="2400">
                <a:latin typeface="Bebas Neue"/>
                <a:ea typeface="Bebas Neue"/>
                <a:cs typeface="Bebas Neue"/>
                <a:sym typeface="Bebas Neue"/>
              </a:defRPr>
            </a:lvl7pPr>
            <a:lvl8pPr lvl="7" rtl="0">
              <a:spcBef>
                <a:spcPts val="0"/>
              </a:spcBef>
              <a:spcAft>
                <a:spcPts val="0"/>
              </a:spcAft>
              <a:buSzPts val="2400"/>
              <a:buFont typeface="Bebas Neue"/>
              <a:buNone/>
              <a:defRPr sz="2400">
                <a:latin typeface="Bebas Neue"/>
                <a:ea typeface="Bebas Neue"/>
                <a:cs typeface="Bebas Neue"/>
                <a:sym typeface="Bebas Neue"/>
              </a:defRPr>
            </a:lvl8pPr>
            <a:lvl9pPr lvl="8" rtl="0">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232" name="Google Shape;1232;p26"/>
          <p:cNvSpPr txBox="1">
            <a:spLocks noGrp="1"/>
          </p:cNvSpPr>
          <p:nvPr>
            <p:ph type="subTitle" idx="7"/>
          </p:nvPr>
        </p:nvSpPr>
        <p:spPr>
          <a:xfrm>
            <a:off x="1352454" y="3940183"/>
            <a:ext cx="2052300" cy="5847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33" name="Google Shape;1233;p26"/>
          <p:cNvSpPr txBox="1">
            <a:spLocks noGrp="1"/>
          </p:cNvSpPr>
          <p:nvPr>
            <p:ph type="subTitle" idx="8"/>
          </p:nvPr>
        </p:nvSpPr>
        <p:spPr>
          <a:xfrm>
            <a:off x="1352454" y="3745684"/>
            <a:ext cx="2052300" cy="339900"/>
          </a:xfrm>
          <a:prstGeom prst="rect">
            <a:avLst/>
          </a:prstGeom>
          <a:noFill/>
        </p:spPr>
        <p:txBody>
          <a:bodyPr spcFirstLastPara="1" wrap="square" lIns="91425" tIns="91425" rIns="91425" bIns="91425" anchor="b" anchorCtr="0">
            <a:noAutofit/>
          </a:bodyPr>
          <a:lstStyle>
            <a:lvl1pPr lvl="0" rtl="0">
              <a:spcBef>
                <a:spcPts val="0"/>
              </a:spcBef>
              <a:spcAft>
                <a:spcPts val="0"/>
              </a:spcAft>
              <a:buSzPts val="2400"/>
              <a:buFont typeface="Bebas Neue"/>
              <a:buNone/>
              <a:defRPr sz="2200">
                <a:solidFill>
                  <a:schemeClr val="dk1"/>
                </a:solidFill>
                <a:latin typeface="Jua"/>
                <a:ea typeface="Jua"/>
                <a:cs typeface="Jua"/>
                <a:sym typeface="Jua"/>
              </a:defRPr>
            </a:lvl1pPr>
            <a:lvl2pPr lvl="1" rtl="0">
              <a:spcBef>
                <a:spcPts val="0"/>
              </a:spcBef>
              <a:spcAft>
                <a:spcPts val="0"/>
              </a:spcAft>
              <a:buSzPts val="2400"/>
              <a:buFont typeface="Bebas Neue"/>
              <a:buNone/>
              <a:defRPr sz="2400">
                <a:latin typeface="Bebas Neue"/>
                <a:ea typeface="Bebas Neue"/>
                <a:cs typeface="Bebas Neue"/>
                <a:sym typeface="Bebas Neue"/>
              </a:defRPr>
            </a:lvl2pPr>
            <a:lvl3pPr lvl="2" rtl="0">
              <a:spcBef>
                <a:spcPts val="0"/>
              </a:spcBef>
              <a:spcAft>
                <a:spcPts val="0"/>
              </a:spcAft>
              <a:buSzPts val="2400"/>
              <a:buFont typeface="Bebas Neue"/>
              <a:buNone/>
              <a:defRPr sz="2400">
                <a:latin typeface="Bebas Neue"/>
                <a:ea typeface="Bebas Neue"/>
                <a:cs typeface="Bebas Neue"/>
                <a:sym typeface="Bebas Neue"/>
              </a:defRPr>
            </a:lvl3pPr>
            <a:lvl4pPr lvl="3" rtl="0">
              <a:spcBef>
                <a:spcPts val="0"/>
              </a:spcBef>
              <a:spcAft>
                <a:spcPts val="0"/>
              </a:spcAft>
              <a:buSzPts val="2400"/>
              <a:buFont typeface="Bebas Neue"/>
              <a:buNone/>
              <a:defRPr sz="2400">
                <a:latin typeface="Bebas Neue"/>
                <a:ea typeface="Bebas Neue"/>
                <a:cs typeface="Bebas Neue"/>
                <a:sym typeface="Bebas Neue"/>
              </a:defRPr>
            </a:lvl4pPr>
            <a:lvl5pPr lvl="4" rtl="0">
              <a:spcBef>
                <a:spcPts val="0"/>
              </a:spcBef>
              <a:spcAft>
                <a:spcPts val="0"/>
              </a:spcAft>
              <a:buSzPts val="2400"/>
              <a:buFont typeface="Bebas Neue"/>
              <a:buNone/>
              <a:defRPr sz="2400">
                <a:latin typeface="Bebas Neue"/>
                <a:ea typeface="Bebas Neue"/>
                <a:cs typeface="Bebas Neue"/>
                <a:sym typeface="Bebas Neue"/>
              </a:defRPr>
            </a:lvl5pPr>
            <a:lvl6pPr lvl="5" rtl="0">
              <a:spcBef>
                <a:spcPts val="0"/>
              </a:spcBef>
              <a:spcAft>
                <a:spcPts val="0"/>
              </a:spcAft>
              <a:buSzPts val="2400"/>
              <a:buFont typeface="Bebas Neue"/>
              <a:buNone/>
              <a:defRPr sz="2400">
                <a:latin typeface="Bebas Neue"/>
                <a:ea typeface="Bebas Neue"/>
                <a:cs typeface="Bebas Neue"/>
                <a:sym typeface="Bebas Neue"/>
              </a:defRPr>
            </a:lvl6pPr>
            <a:lvl7pPr lvl="6" rtl="0">
              <a:spcBef>
                <a:spcPts val="0"/>
              </a:spcBef>
              <a:spcAft>
                <a:spcPts val="0"/>
              </a:spcAft>
              <a:buSzPts val="2400"/>
              <a:buFont typeface="Bebas Neue"/>
              <a:buNone/>
              <a:defRPr sz="2400">
                <a:latin typeface="Bebas Neue"/>
                <a:ea typeface="Bebas Neue"/>
                <a:cs typeface="Bebas Neue"/>
                <a:sym typeface="Bebas Neue"/>
              </a:defRPr>
            </a:lvl7pPr>
            <a:lvl8pPr lvl="7" rtl="0">
              <a:spcBef>
                <a:spcPts val="0"/>
              </a:spcBef>
              <a:spcAft>
                <a:spcPts val="0"/>
              </a:spcAft>
              <a:buSzPts val="2400"/>
              <a:buFont typeface="Bebas Neue"/>
              <a:buNone/>
              <a:defRPr sz="2400">
                <a:latin typeface="Bebas Neue"/>
                <a:ea typeface="Bebas Neue"/>
                <a:cs typeface="Bebas Neue"/>
                <a:sym typeface="Bebas Neue"/>
              </a:defRPr>
            </a:lvl8pPr>
            <a:lvl9pPr lvl="8" rtl="0">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234" name="Google Shape;1234;p26"/>
          <p:cNvSpPr txBox="1">
            <a:spLocks noGrp="1"/>
          </p:cNvSpPr>
          <p:nvPr>
            <p:ph type="subTitle" idx="9"/>
          </p:nvPr>
        </p:nvSpPr>
        <p:spPr>
          <a:xfrm>
            <a:off x="3545855" y="3940183"/>
            <a:ext cx="2052300" cy="5847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35" name="Google Shape;1235;p26"/>
          <p:cNvSpPr txBox="1">
            <a:spLocks noGrp="1"/>
          </p:cNvSpPr>
          <p:nvPr>
            <p:ph type="subTitle" idx="13"/>
          </p:nvPr>
        </p:nvSpPr>
        <p:spPr>
          <a:xfrm>
            <a:off x="3545842" y="3746296"/>
            <a:ext cx="2052300" cy="339900"/>
          </a:xfrm>
          <a:prstGeom prst="rect">
            <a:avLst/>
          </a:prstGeom>
          <a:noFill/>
        </p:spPr>
        <p:txBody>
          <a:bodyPr spcFirstLastPara="1" wrap="square" lIns="91425" tIns="91425" rIns="91425" bIns="91425" anchor="b" anchorCtr="0">
            <a:noAutofit/>
          </a:bodyPr>
          <a:lstStyle>
            <a:lvl1pPr lvl="0" rtl="0">
              <a:spcBef>
                <a:spcPts val="0"/>
              </a:spcBef>
              <a:spcAft>
                <a:spcPts val="0"/>
              </a:spcAft>
              <a:buSzPts val="2400"/>
              <a:buFont typeface="Bebas Neue"/>
              <a:buNone/>
              <a:defRPr sz="2200">
                <a:solidFill>
                  <a:schemeClr val="dk1"/>
                </a:solidFill>
                <a:latin typeface="Jua"/>
                <a:ea typeface="Jua"/>
                <a:cs typeface="Jua"/>
                <a:sym typeface="Jua"/>
              </a:defRPr>
            </a:lvl1pPr>
            <a:lvl2pPr lvl="1" rtl="0">
              <a:spcBef>
                <a:spcPts val="0"/>
              </a:spcBef>
              <a:spcAft>
                <a:spcPts val="0"/>
              </a:spcAft>
              <a:buSzPts val="2400"/>
              <a:buFont typeface="Bebas Neue"/>
              <a:buNone/>
              <a:defRPr sz="2400">
                <a:latin typeface="Bebas Neue"/>
                <a:ea typeface="Bebas Neue"/>
                <a:cs typeface="Bebas Neue"/>
                <a:sym typeface="Bebas Neue"/>
              </a:defRPr>
            </a:lvl2pPr>
            <a:lvl3pPr lvl="2" rtl="0">
              <a:spcBef>
                <a:spcPts val="0"/>
              </a:spcBef>
              <a:spcAft>
                <a:spcPts val="0"/>
              </a:spcAft>
              <a:buSzPts val="2400"/>
              <a:buFont typeface="Bebas Neue"/>
              <a:buNone/>
              <a:defRPr sz="2400">
                <a:latin typeface="Bebas Neue"/>
                <a:ea typeface="Bebas Neue"/>
                <a:cs typeface="Bebas Neue"/>
                <a:sym typeface="Bebas Neue"/>
              </a:defRPr>
            </a:lvl3pPr>
            <a:lvl4pPr lvl="3" rtl="0">
              <a:spcBef>
                <a:spcPts val="0"/>
              </a:spcBef>
              <a:spcAft>
                <a:spcPts val="0"/>
              </a:spcAft>
              <a:buSzPts val="2400"/>
              <a:buFont typeface="Bebas Neue"/>
              <a:buNone/>
              <a:defRPr sz="2400">
                <a:latin typeface="Bebas Neue"/>
                <a:ea typeface="Bebas Neue"/>
                <a:cs typeface="Bebas Neue"/>
                <a:sym typeface="Bebas Neue"/>
              </a:defRPr>
            </a:lvl4pPr>
            <a:lvl5pPr lvl="4" rtl="0">
              <a:spcBef>
                <a:spcPts val="0"/>
              </a:spcBef>
              <a:spcAft>
                <a:spcPts val="0"/>
              </a:spcAft>
              <a:buSzPts val="2400"/>
              <a:buFont typeface="Bebas Neue"/>
              <a:buNone/>
              <a:defRPr sz="2400">
                <a:latin typeface="Bebas Neue"/>
                <a:ea typeface="Bebas Neue"/>
                <a:cs typeface="Bebas Neue"/>
                <a:sym typeface="Bebas Neue"/>
              </a:defRPr>
            </a:lvl5pPr>
            <a:lvl6pPr lvl="5" rtl="0">
              <a:spcBef>
                <a:spcPts val="0"/>
              </a:spcBef>
              <a:spcAft>
                <a:spcPts val="0"/>
              </a:spcAft>
              <a:buSzPts val="2400"/>
              <a:buFont typeface="Bebas Neue"/>
              <a:buNone/>
              <a:defRPr sz="2400">
                <a:latin typeface="Bebas Neue"/>
                <a:ea typeface="Bebas Neue"/>
                <a:cs typeface="Bebas Neue"/>
                <a:sym typeface="Bebas Neue"/>
              </a:defRPr>
            </a:lvl6pPr>
            <a:lvl7pPr lvl="6" rtl="0">
              <a:spcBef>
                <a:spcPts val="0"/>
              </a:spcBef>
              <a:spcAft>
                <a:spcPts val="0"/>
              </a:spcAft>
              <a:buSzPts val="2400"/>
              <a:buFont typeface="Bebas Neue"/>
              <a:buNone/>
              <a:defRPr sz="2400">
                <a:latin typeface="Bebas Neue"/>
                <a:ea typeface="Bebas Neue"/>
                <a:cs typeface="Bebas Neue"/>
                <a:sym typeface="Bebas Neue"/>
              </a:defRPr>
            </a:lvl7pPr>
            <a:lvl8pPr lvl="7" rtl="0">
              <a:spcBef>
                <a:spcPts val="0"/>
              </a:spcBef>
              <a:spcAft>
                <a:spcPts val="0"/>
              </a:spcAft>
              <a:buSzPts val="2400"/>
              <a:buFont typeface="Bebas Neue"/>
              <a:buNone/>
              <a:defRPr sz="2400">
                <a:latin typeface="Bebas Neue"/>
                <a:ea typeface="Bebas Neue"/>
                <a:cs typeface="Bebas Neue"/>
                <a:sym typeface="Bebas Neue"/>
              </a:defRPr>
            </a:lvl8pPr>
            <a:lvl9pPr lvl="8" rtl="0">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236" name="Google Shape;1236;p26"/>
          <p:cNvSpPr txBox="1">
            <a:spLocks noGrp="1"/>
          </p:cNvSpPr>
          <p:nvPr>
            <p:ph type="subTitle" idx="14"/>
          </p:nvPr>
        </p:nvSpPr>
        <p:spPr>
          <a:xfrm>
            <a:off x="5739238" y="3940908"/>
            <a:ext cx="2052300" cy="5847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37" name="Google Shape;1237;p26"/>
          <p:cNvSpPr txBox="1">
            <a:spLocks noGrp="1"/>
          </p:cNvSpPr>
          <p:nvPr>
            <p:ph type="subTitle" idx="15"/>
          </p:nvPr>
        </p:nvSpPr>
        <p:spPr>
          <a:xfrm>
            <a:off x="5739229" y="3746298"/>
            <a:ext cx="2052300" cy="339900"/>
          </a:xfrm>
          <a:prstGeom prst="rect">
            <a:avLst/>
          </a:prstGeom>
          <a:noFill/>
        </p:spPr>
        <p:txBody>
          <a:bodyPr spcFirstLastPara="1" wrap="square" lIns="91425" tIns="91425" rIns="91425" bIns="91425" anchor="b" anchorCtr="0">
            <a:noAutofit/>
          </a:bodyPr>
          <a:lstStyle>
            <a:lvl1pPr lvl="0" rtl="0">
              <a:spcBef>
                <a:spcPts val="0"/>
              </a:spcBef>
              <a:spcAft>
                <a:spcPts val="0"/>
              </a:spcAft>
              <a:buSzPts val="2400"/>
              <a:buFont typeface="Bebas Neue"/>
              <a:buNone/>
              <a:defRPr sz="2200">
                <a:solidFill>
                  <a:schemeClr val="dk1"/>
                </a:solidFill>
                <a:latin typeface="Jua"/>
                <a:ea typeface="Jua"/>
                <a:cs typeface="Jua"/>
                <a:sym typeface="Jua"/>
              </a:defRPr>
            </a:lvl1pPr>
            <a:lvl2pPr lvl="1" rtl="0">
              <a:spcBef>
                <a:spcPts val="0"/>
              </a:spcBef>
              <a:spcAft>
                <a:spcPts val="0"/>
              </a:spcAft>
              <a:buSzPts val="2400"/>
              <a:buFont typeface="Bebas Neue"/>
              <a:buNone/>
              <a:defRPr sz="2400">
                <a:latin typeface="Bebas Neue"/>
                <a:ea typeface="Bebas Neue"/>
                <a:cs typeface="Bebas Neue"/>
                <a:sym typeface="Bebas Neue"/>
              </a:defRPr>
            </a:lvl2pPr>
            <a:lvl3pPr lvl="2" rtl="0">
              <a:spcBef>
                <a:spcPts val="0"/>
              </a:spcBef>
              <a:spcAft>
                <a:spcPts val="0"/>
              </a:spcAft>
              <a:buSzPts val="2400"/>
              <a:buFont typeface="Bebas Neue"/>
              <a:buNone/>
              <a:defRPr sz="2400">
                <a:latin typeface="Bebas Neue"/>
                <a:ea typeface="Bebas Neue"/>
                <a:cs typeface="Bebas Neue"/>
                <a:sym typeface="Bebas Neue"/>
              </a:defRPr>
            </a:lvl3pPr>
            <a:lvl4pPr lvl="3" rtl="0">
              <a:spcBef>
                <a:spcPts val="0"/>
              </a:spcBef>
              <a:spcAft>
                <a:spcPts val="0"/>
              </a:spcAft>
              <a:buSzPts val="2400"/>
              <a:buFont typeface="Bebas Neue"/>
              <a:buNone/>
              <a:defRPr sz="2400">
                <a:latin typeface="Bebas Neue"/>
                <a:ea typeface="Bebas Neue"/>
                <a:cs typeface="Bebas Neue"/>
                <a:sym typeface="Bebas Neue"/>
              </a:defRPr>
            </a:lvl4pPr>
            <a:lvl5pPr lvl="4" rtl="0">
              <a:spcBef>
                <a:spcPts val="0"/>
              </a:spcBef>
              <a:spcAft>
                <a:spcPts val="0"/>
              </a:spcAft>
              <a:buSzPts val="2400"/>
              <a:buFont typeface="Bebas Neue"/>
              <a:buNone/>
              <a:defRPr sz="2400">
                <a:latin typeface="Bebas Neue"/>
                <a:ea typeface="Bebas Neue"/>
                <a:cs typeface="Bebas Neue"/>
                <a:sym typeface="Bebas Neue"/>
              </a:defRPr>
            </a:lvl5pPr>
            <a:lvl6pPr lvl="5" rtl="0">
              <a:spcBef>
                <a:spcPts val="0"/>
              </a:spcBef>
              <a:spcAft>
                <a:spcPts val="0"/>
              </a:spcAft>
              <a:buSzPts val="2400"/>
              <a:buFont typeface="Bebas Neue"/>
              <a:buNone/>
              <a:defRPr sz="2400">
                <a:latin typeface="Bebas Neue"/>
                <a:ea typeface="Bebas Neue"/>
                <a:cs typeface="Bebas Neue"/>
                <a:sym typeface="Bebas Neue"/>
              </a:defRPr>
            </a:lvl6pPr>
            <a:lvl7pPr lvl="6" rtl="0">
              <a:spcBef>
                <a:spcPts val="0"/>
              </a:spcBef>
              <a:spcAft>
                <a:spcPts val="0"/>
              </a:spcAft>
              <a:buSzPts val="2400"/>
              <a:buFont typeface="Bebas Neue"/>
              <a:buNone/>
              <a:defRPr sz="2400">
                <a:latin typeface="Bebas Neue"/>
                <a:ea typeface="Bebas Neue"/>
                <a:cs typeface="Bebas Neue"/>
                <a:sym typeface="Bebas Neue"/>
              </a:defRPr>
            </a:lvl7pPr>
            <a:lvl8pPr lvl="7" rtl="0">
              <a:spcBef>
                <a:spcPts val="0"/>
              </a:spcBef>
              <a:spcAft>
                <a:spcPts val="0"/>
              </a:spcAft>
              <a:buSzPts val="2400"/>
              <a:buFont typeface="Bebas Neue"/>
              <a:buNone/>
              <a:defRPr sz="2400">
                <a:latin typeface="Bebas Neue"/>
                <a:ea typeface="Bebas Neue"/>
                <a:cs typeface="Bebas Neue"/>
                <a:sym typeface="Bebas Neue"/>
              </a:defRPr>
            </a:lvl8pPr>
            <a:lvl9pPr lvl="8" rtl="0">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only 1">
  <p:cSld name="CUSTOM_4">
    <p:spTree>
      <p:nvGrpSpPr>
        <p:cNvPr id="1" name="Shape 1238"/>
        <p:cNvGrpSpPr/>
        <p:nvPr/>
      </p:nvGrpSpPr>
      <p:grpSpPr>
        <a:xfrm>
          <a:off x="0" y="0"/>
          <a:ext cx="0" cy="0"/>
          <a:chOff x="0" y="0"/>
          <a:chExt cx="0" cy="0"/>
        </a:xfrm>
      </p:grpSpPr>
      <p:grpSp>
        <p:nvGrpSpPr>
          <p:cNvPr id="1239" name="Google Shape;1239;p27"/>
          <p:cNvGrpSpPr/>
          <p:nvPr/>
        </p:nvGrpSpPr>
        <p:grpSpPr>
          <a:xfrm>
            <a:off x="7" y="-38100"/>
            <a:ext cx="9144000" cy="5219700"/>
            <a:chOff x="-43" y="-76200"/>
            <a:chExt cx="9144000" cy="5219700"/>
          </a:xfrm>
        </p:grpSpPr>
        <p:cxnSp>
          <p:nvCxnSpPr>
            <p:cNvPr id="1240" name="Google Shape;1240;p27"/>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41" name="Google Shape;1241;p27"/>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42" name="Google Shape;1242;p27"/>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43" name="Google Shape;1243;p27"/>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44" name="Google Shape;1244;p27"/>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45" name="Google Shape;1245;p27"/>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46" name="Google Shape;1246;p27"/>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47" name="Google Shape;1247;p27"/>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48" name="Google Shape;1248;p27"/>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49" name="Google Shape;1249;p27"/>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50" name="Google Shape;1250;p27"/>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51" name="Google Shape;1251;p27"/>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52" name="Google Shape;1252;p27"/>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53" name="Google Shape;1253;p27"/>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54" name="Google Shape;1254;p27"/>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55" name="Google Shape;1255;p27"/>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56" name="Google Shape;1256;p27"/>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57" name="Google Shape;1257;p27"/>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58" name="Google Shape;1258;p27"/>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59" name="Google Shape;1259;p27"/>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60" name="Google Shape;1260;p27"/>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61" name="Google Shape;1261;p27"/>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62" name="Google Shape;1262;p27"/>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63" name="Google Shape;1263;p27"/>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64" name="Google Shape;1264;p27"/>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65" name="Google Shape;1265;p27"/>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66" name="Google Shape;1266;p27"/>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67" name="Google Shape;1267;p27"/>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68" name="Google Shape;1268;p27"/>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69" name="Google Shape;1269;p27"/>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70" name="Google Shape;1270;p27"/>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71" name="Google Shape;1271;p27"/>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72" name="Google Shape;1272;p27"/>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73" name="Google Shape;1273;p27"/>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74" name="Google Shape;1274;p27"/>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75" name="Google Shape;1275;p27"/>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76" name="Google Shape;1276;p27"/>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77" name="Google Shape;1277;p27"/>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78" name="Google Shape;1278;p27"/>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79" name="Google Shape;1279;p27"/>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80" name="Google Shape;1280;p27"/>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81" name="Google Shape;1281;p27"/>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82" name="Google Shape;1282;p27"/>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83" name="Google Shape;1283;p27"/>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84" name="Google Shape;1284;p27"/>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285" name="Google Shape;1285;p27"/>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1286" name="Google Shape;1286;p27"/>
          <p:cNvSpPr/>
          <p:nvPr/>
        </p:nvSpPr>
        <p:spPr>
          <a:xfrm>
            <a:off x="713250" y="1198475"/>
            <a:ext cx="7717500" cy="3593100"/>
          </a:xfrm>
          <a:prstGeom prst="rect">
            <a:avLst/>
          </a:pr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27"/>
          <p:cNvSpPr txBox="1">
            <a:spLocks noGrp="1"/>
          </p:cNvSpPr>
          <p:nvPr>
            <p:ph type="ctrTitle"/>
          </p:nvPr>
        </p:nvSpPr>
        <p:spPr>
          <a:xfrm>
            <a:off x="713250" y="446075"/>
            <a:ext cx="7717500" cy="537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only 2">
  <p:cSld name="CUSTOM_4_1_1_1_1">
    <p:spTree>
      <p:nvGrpSpPr>
        <p:cNvPr id="1" name="Shape 1288"/>
        <p:cNvGrpSpPr/>
        <p:nvPr/>
      </p:nvGrpSpPr>
      <p:grpSpPr>
        <a:xfrm>
          <a:off x="0" y="0"/>
          <a:ext cx="0" cy="0"/>
          <a:chOff x="0" y="0"/>
          <a:chExt cx="0" cy="0"/>
        </a:xfrm>
      </p:grpSpPr>
      <p:grpSp>
        <p:nvGrpSpPr>
          <p:cNvPr id="1289" name="Google Shape;1289;p28"/>
          <p:cNvGrpSpPr/>
          <p:nvPr/>
        </p:nvGrpSpPr>
        <p:grpSpPr>
          <a:xfrm>
            <a:off x="7" y="-38100"/>
            <a:ext cx="9144000" cy="5219700"/>
            <a:chOff x="-43" y="-76200"/>
            <a:chExt cx="9144000" cy="5219700"/>
          </a:xfrm>
        </p:grpSpPr>
        <p:cxnSp>
          <p:nvCxnSpPr>
            <p:cNvPr id="1290" name="Google Shape;1290;p28"/>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91" name="Google Shape;1291;p28"/>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92" name="Google Shape;1292;p28"/>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93" name="Google Shape;1293;p28"/>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94" name="Google Shape;1294;p28"/>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95" name="Google Shape;1295;p28"/>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96" name="Google Shape;1296;p28"/>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97" name="Google Shape;1297;p28"/>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98" name="Google Shape;1298;p28"/>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99" name="Google Shape;1299;p28"/>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00" name="Google Shape;1300;p28"/>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01" name="Google Shape;1301;p28"/>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02" name="Google Shape;1302;p28"/>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03" name="Google Shape;1303;p28"/>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04" name="Google Shape;1304;p28"/>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05" name="Google Shape;1305;p28"/>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06" name="Google Shape;1306;p28"/>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07" name="Google Shape;1307;p28"/>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08" name="Google Shape;1308;p28"/>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09" name="Google Shape;1309;p28"/>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10" name="Google Shape;1310;p28"/>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11" name="Google Shape;1311;p28"/>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12" name="Google Shape;1312;p28"/>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13" name="Google Shape;1313;p28"/>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14" name="Google Shape;1314;p28"/>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15" name="Google Shape;1315;p28"/>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16" name="Google Shape;1316;p28"/>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17" name="Google Shape;1317;p28"/>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18" name="Google Shape;1318;p28"/>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19" name="Google Shape;1319;p28"/>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20" name="Google Shape;1320;p28"/>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21" name="Google Shape;1321;p28"/>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22" name="Google Shape;1322;p28"/>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23" name="Google Shape;1323;p28"/>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24" name="Google Shape;1324;p28"/>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25" name="Google Shape;1325;p28"/>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26" name="Google Shape;1326;p28"/>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27" name="Google Shape;1327;p28"/>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28" name="Google Shape;1328;p28"/>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29" name="Google Shape;1329;p28"/>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30" name="Google Shape;1330;p28"/>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31" name="Google Shape;1331;p28"/>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32" name="Google Shape;1332;p28"/>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33" name="Google Shape;1333;p28"/>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34" name="Google Shape;1334;p28"/>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35" name="Google Shape;1335;p28"/>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1336" name="Google Shape;1336;p28"/>
          <p:cNvSpPr/>
          <p:nvPr/>
        </p:nvSpPr>
        <p:spPr>
          <a:xfrm>
            <a:off x="713250" y="1198475"/>
            <a:ext cx="7717500" cy="3593100"/>
          </a:xfrm>
          <a:prstGeom prst="rect">
            <a:avLst/>
          </a:prstGeom>
          <a:solidFill>
            <a:schemeClr val="l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28"/>
          <p:cNvSpPr txBox="1">
            <a:spLocks noGrp="1"/>
          </p:cNvSpPr>
          <p:nvPr>
            <p:ph type="ctrTitle"/>
          </p:nvPr>
        </p:nvSpPr>
        <p:spPr>
          <a:xfrm>
            <a:off x="713250" y="446075"/>
            <a:ext cx="7717500" cy="537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only 3">
  <p:cSld name="CUSTOM_4_1_1_1_1_1">
    <p:spTree>
      <p:nvGrpSpPr>
        <p:cNvPr id="1" name="Shape 1338"/>
        <p:cNvGrpSpPr/>
        <p:nvPr/>
      </p:nvGrpSpPr>
      <p:grpSpPr>
        <a:xfrm>
          <a:off x="0" y="0"/>
          <a:ext cx="0" cy="0"/>
          <a:chOff x="0" y="0"/>
          <a:chExt cx="0" cy="0"/>
        </a:xfrm>
      </p:grpSpPr>
      <p:grpSp>
        <p:nvGrpSpPr>
          <p:cNvPr id="1339" name="Google Shape;1339;p29"/>
          <p:cNvGrpSpPr/>
          <p:nvPr/>
        </p:nvGrpSpPr>
        <p:grpSpPr>
          <a:xfrm>
            <a:off x="7" y="-38100"/>
            <a:ext cx="9144000" cy="5219700"/>
            <a:chOff x="-43" y="-76200"/>
            <a:chExt cx="9144000" cy="5219700"/>
          </a:xfrm>
        </p:grpSpPr>
        <p:cxnSp>
          <p:nvCxnSpPr>
            <p:cNvPr id="1340" name="Google Shape;1340;p29"/>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41" name="Google Shape;1341;p29"/>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42" name="Google Shape;1342;p29"/>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43" name="Google Shape;1343;p29"/>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44" name="Google Shape;1344;p29"/>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45" name="Google Shape;1345;p29"/>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46" name="Google Shape;1346;p29"/>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47" name="Google Shape;1347;p29"/>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48" name="Google Shape;1348;p29"/>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49" name="Google Shape;1349;p29"/>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50" name="Google Shape;1350;p29"/>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51" name="Google Shape;1351;p29"/>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52" name="Google Shape;1352;p29"/>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53" name="Google Shape;1353;p29"/>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54" name="Google Shape;1354;p29"/>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55" name="Google Shape;1355;p29"/>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56" name="Google Shape;1356;p29"/>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57" name="Google Shape;1357;p29"/>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58" name="Google Shape;1358;p29"/>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59" name="Google Shape;1359;p29"/>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60" name="Google Shape;1360;p29"/>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61" name="Google Shape;1361;p29"/>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62" name="Google Shape;1362;p29"/>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63" name="Google Shape;1363;p29"/>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64" name="Google Shape;1364;p29"/>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65" name="Google Shape;1365;p29"/>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66" name="Google Shape;1366;p29"/>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67" name="Google Shape;1367;p29"/>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68" name="Google Shape;1368;p29"/>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69" name="Google Shape;1369;p29"/>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70" name="Google Shape;1370;p29"/>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71" name="Google Shape;1371;p29"/>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72" name="Google Shape;1372;p29"/>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73" name="Google Shape;1373;p29"/>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74" name="Google Shape;1374;p29"/>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75" name="Google Shape;1375;p29"/>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76" name="Google Shape;1376;p29"/>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77" name="Google Shape;1377;p29"/>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78" name="Google Shape;1378;p29"/>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79" name="Google Shape;1379;p29"/>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80" name="Google Shape;1380;p29"/>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81" name="Google Shape;1381;p29"/>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82" name="Google Shape;1382;p29"/>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83" name="Google Shape;1383;p29"/>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84" name="Google Shape;1384;p29"/>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385" name="Google Shape;1385;p29"/>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1386" name="Google Shape;1386;p29"/>
          <p:cNvSpPr/>
          <p:nvPr/>
        </p:nvSpPr>
        <p:spPr>
          <a:xfrm>
            <a:off x="713250" y="1198475"/>
            <a:ext cx="7717500" cy="35931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7" name="Google Shape;1387;p29"/>
          <p:cNvSpPr txBox="1">
            <a:spLocks noGrp="1"/>
          </p:cNvSpPr>
          <p:nvPr>
            <p:ph type="ctrTitle"/>
          </p:nvPr>
        </p:nvSpPr>
        <p:spPr>
          <a:xfrm>
            <a:off x="713250" y="446075"/>
            <a:ext cx="7717500" cy="537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Numbers and text">
  <p:cSld name="CUSTOM_3_1">
    <p:spTree>
      <p:nvGrpSpPr>
        <p:cNvPr id="1" name="Shape 1388"/>
        <p:cNvGrpSpPr/>
        <p:nvPr/>
      </p:nvGrpSpPr>
      <p:grpSpPr>
        <a:xfrm>
          <a:off x="0" y="0"/>
          <a:ext cx="0" cy="0"/>
          <a:chOff x="0" y="0"/>
          <a:chExt cx="0" cy="0"/>
        </a:xfrm>
      </p:grpSpPr>
      <p:grpSp>
        <p:nvGrpSpPr>
          <p:cNvPr id="1389" name="Google Shape;1389;p30"/>
          <p:cNvGrpSpPr/>
          <p:nvPr/>
        </p:nvGrpSpPr>
        <p:grpSpPr>
          <a:xfrm>
            <a:off x="7" y="-38100"/>
            <a:ext cx="9144000" cy="5219700"/>
            <a:chOff x="-43" y="-76200"/>
            <a:chExt cx="9144000" cy="5219700"/>
          </a:xfrm>
        </p:grpSpPr>
        <p:cxnSp>
          <p:nvCxnSpPr>
            <p:cNvPr id="1390" name="Google Shape;1390;p30"/>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91" name="Google Shape;1391;p30"/>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92" name="Google Shape;1392;p30"/>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93" name="Google Shape;1393;p30"/>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94" name="Google Shape;1394;p30"/>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95" name="Google Shape;1395;p30"/>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96" name="Google Shape;1396;p30"/>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97" name="Google Shape;1397;p30"/>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98" name="Google Shape;1398;p30"/>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99" name="Google Shape;1399;p30"/>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00" name="Google Shape;1400;p30"/>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01" name="Google Shape;1401;p30"/>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02" name="Google Shape;1402;p30"/>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03" name="Google Shape;1403;p30"/>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04" name="Google Shape;1404;p30"/>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05" name="Google Shape;1405;p30"/>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06" name="Google Shape;1406;p30"/>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07" name="Google Shape;1407;p30"/>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08" name="Google Shape;1408;p30"/>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09" name="Google Shape;1409;p30"/>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10" name="Google Shape;1410;p30"/>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11" name="Google Shape;1411;p30"/>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12" name="Google Shape;1412;p30"/>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13" name="Google Shape;1413;p30"/>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14" name="Google Shape;1414;p30"/>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15" name="Google Shape;1415;p30"/>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16" name="Google Shape;1416;p30"/>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17" name="Google Shape;1417;p30"/>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18" name="Google Shape;1418;p30"/>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19" name="Google Shape;1419;p30"/>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20" name="Google Shape;1420;p30"/>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21" name="Google Shape;1421;p30"/>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22" name="Google Shape;1422;p30"/>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23" name="Google Shape;1423;p30"/>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24" name="Google Shape;1424;p30"/>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25" name="Google Shape;1425;p30"/>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26" name="Google Shape;1426;p30"/>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27" name="Google Shape;1427;p30"/>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28" name="Google Shape;1428;p30"/>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29" name="Google Shape;1429;p30"/>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30" name="Google Shape;1430;p30"/>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31" name="Google Shape;1431;p30"/>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32" name="Google Shape;1432;p30"/>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33" name="Google Shape;1433;p30"/>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34" name="Google Shape;1434;p30"/>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35" name="Google Shape;1435;p30"/>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1436" name="Google Shape;1436;p30"/>
          <p:cNvSpPr/>
          <p:nvPr/>
        </p:nvSpPr>
        <p:spPr>
          <a:xfrm>
            <a:off x="713250" y="1198475"/>
            <a:ext cx="7717500" cy="35931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30"/>
          <p:cNvSpPr txBox="1">
            <a:spLocks noGrp="1"/>
          </p:cNvSpPr>
          <p:nvPr>
            <p:ph type="subTitle" idx="1"/>
          </p:nvPr>
        </p:nvSpPr>
        <p:spPr>
          <a:xfrm>
            <a:off x="923119" y="3957975"/>
            <a:ext cx="1791300" cy="518700"/>
          </a:xfrm>
          <a:prstGeom prst="rect">
            <a:avLst/>
          </a:prstGeom>
          <a:noFill/>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38" name="Google Shape;1438;p30"/>
          <p:cNvSpPr txBox="1">
            <a:spLocks noGrp="1"/>
          </p:cNvSpPr>
          <p:nvPr>
            <p:ph type="title" hasCustomPrompt="1"/>
          </p:nvPr>
        </p:nvSpPr>
        <p:spPr>
          <a:xfrm>
            <a:off x="923119" y="3052225"/>
            <a:ext cx="1791300" cy="5907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4000"/>
              <a:buNone/>
              <a:defRPr/>
            </a:lvl1pPr>
            <a:lvl2pPr lvl="1" algn="ctr" rtl="0">
              <a:spcBef>
                <a:spcPts val="0"/>
              </a:spcBef>
              <a:spcAft>
                <a:spcPts val="0"/>
              </a:spcAft>
              <a:buSzPts val="4000"/>
              <a:buNone/>
              <a:defRPr sz="4000"/>
            </a:lvl2pPr>
            <a:lvl3pPr lvl="2" algn="ctr" rtl="0">
              <a:spcBef>
                <a:spcPts val="0"/>
              </a:spcBef>
              <a:spcAft>
                <a:spcPts val="0"/>
              </a:spcAft>
              <a:buSzPts val="4000"/>
              <a:buNone/>
              <a:defRPr sz="4000"/>
            </a:lvl3pPr>
            <a:lvl4pPr lvl="3" algn="ctr" rtl="0">
              <a:spcBef>
                <a:spcPts val="0"/>
              </a:spcBef>
              <a:spcAft>
                <a:spcPts val="0"/>
              </a:spcAft>
              <a:buSzPts val="4000"/>
              <a:buNone/>
              <a:defRPr sz="4000"/>
            </a:lvl4pPr>
            <a:lvl5pPr lvl="4" algn="ctr" rtl="0">
              <a:spcBef>
                <a:spcPts val="0"/>
              </a:spcBef>
              <a:spcAft>
                <a:spcPts val="0"/>
              </a:spcAft>
              <a:buSzPts val="4000"/>
              <a:buNone/>
              <a:defRPr sz="4000"/>
            </a:lvl5pPr>
            <a:lvl6pPr lvl="5" algn="ctr" rtl="0">
              <a:spcBef>
                <a:spcPts val="0"/>
              </a:spcBef>
              <a:spcAft>
                <a:spcPts val="0"/>
              </a:spcAft>
              <a:buSzPts val="4000"/>
              <a:buNone/>
              <a:defRPr sz="4000"/>
            </a:lvl6pPr>
            <a:lvl7pPr lvl="6" algn="ctr" rtl="0">
              <a:spcBef>
                <a:spcPts val="0"/>
              </a:spcBef>
              <a:spcAft>
                <a:spcPts val="0"/>
              </a:spcAft>
              <a:buSzPts val="4000"/>
              <a:buNone/>
              <a:defRPr sz="4000"/>
            </a:lvl7pPr>
            <a:lvl8pPr lvl="7" algn="ctr" rtl="0">
              <a:spcBef>
                <a:spcPts val="0"/>
              </a:spcBef>
              <a:spcAft>
                <a:spcPts val="0"/>
              </a:spcAft>
              <a:buSzPts val="4000"/>
              <a:buNone/>
              <a:defRPr sz="4000"/>
            </a:lvl8pPr>
            <a:lvl9pPr lvl="8" algn="ctr" rtl="0">
              <a:spcBef>
                <a:spcPts val="0"/>
              </a:spcBef>
              <a:spcAft>
                <a:spcPts val="0"/>
              </a:spcAft>
              <a:buSzPts val="4000"/>
              <a:buNone/>
              <a:defRPr sz="4000"/>
            </a:lvl9pPr>
          </a:lstStyle>
          <a:p>
            <a:r>
              <a:t>xx%</a:t>
            </a:r>
          </a:p>
        </p:txBody>
      </p:sp>
      <p:sp>
        <p:nvSpPr>
          <p:cNvPr id="1439" name="Google Shape;1439;p30"/>
          <p:cNvSpPr txBox="1">
            <a:spLocks noGrp="1"/>
          </p:cNvSpPr>
          <p:nvPr>
            <p:ph type="subTitle" idx="2"/>
          </p:nvPr>
        </p:nvSpPr>
        <p:spPr>
          <a:xfrm>
            <a:off x="2835121" y="3957960"/>
            <a:ext cx="1791300" cy="518700"/>
          </a:xfrm>
          <a:prstGeom prst="rect">
            <a:avLst/>
          </a:prstGeom>
          <a:noFill/>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40" name="Google Shape;1440;p30"/>
          <p:cNvSpPr txBox="1">
            <a:spLocks noGrp="1"/>
          </p:cNvSpPr>
          <p:nvPr>
            <p:ph type="title" idx="3" hasCustomPrompt="1"/>
          </p:nvPr>
        </p:nvSpPr>
        <p:spPr>
          <a:xfrm>
            <a:off x="2835121" y="3052225"/>
            <a:ext cx="1791300" cy="5907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4000"/>
              <a:buNone/>
              <a:defRPr/>
            </a:lvl1pPr>
            <a:lvl2pPr lvl="1" algn="ctr" rtl="0">
              <a:spcBef>
                <a:spcPts val="0"/>
              </a:spcBef>
              <a:spcAft>
                <a:spcPts val="0"/>
              </a:spcAft>
              <a:buSzPts val="4000"/>
              <a:buNone/>
              <a:defRPr sz="4000"/>
            </a:lvl2pPr>
            <a:lvl3pPr lvl="2" algn="ctr" rtl="0">
              <a:spcBef>
                <a:spcPts val="0"/>
              </a:spcBef>
              <a:spcAft>
                <a:spcPts val="0"/>
              </a:spcAft>
              <a:buSzPts val="4000"/>
              <a:buNone/>
              <a:defRPr sz="4000"/>
            </a:lvl3pPr>
            <a:lvl4pPr lvl="3" algn="ctr" rtl="0">
              <a:spcBef>
                <a:spcPts val="0"/>
              </a:spcBef>
              <a:spcAft>
                <a:spcPts val="0"/>
              </a:spcAft>
              <a:buSzPts val="4000"/>
              <a:buNone/>
              <a:defRPr sz="4000"/>
            </a:lvl4pPr>
            <a:lvl5pPr lvl="4" algn="ctr" rtl="0">
              <a:spcBef>
                <a:spcPts val="0"/>
              </a:spcBef>
              <a:spcAft>
                <a:spcPts val="0"/>
              </a:spcAft>
              <a:buSzPts val="4000"/>
              <a:buNone/>
              <a:defRPr sz="4000"/>
            </a:lvl5pPr>
            <a:lvl6pPr lvl="5" algn="ctr" rtl="0">
              <a:spcBef>
                <a:spcPts val="0"/>
              </a:spcBef>
              <a:spcAft>
                <a:spcPts val="0"/>
              </a:spcAft>
              <a:buSzPts val="4000"/>
              <a:buNone/>
              <a:defRPr sz="4000"/>
            </a:lvl6pPr>
            <a:lvl7pPr lvl="6" algn="ctr" rtl="0">
              <a:spcBef>
                <a:spcPts val="0"/>
              </a:spcBef>
              <a:spcAft>
                <a:spcPts val="0"/>
              </a:spcAft>
              <a:buSzPts val="4000"/>
              <a:buNone/>
              <a:defRPr sz="4000"/>
            </a:lvl7pPr>
            <a:lvl8pPr lvl="7" algn="ctr" rtl="0">
              <a:spcBef>
                <a:spcPts val="0"/>
              </a:spcBef>
              <a:spcAft>
                <a:spcPts val="0"/>
              </a:spcAft>
              <a:buSzPts val="4000"/>
              <a:buNone/>
              <a:defRPr sz="4000"/>
            </a:lvl8pPr>
            <a:lvl9pPr lvl="8" algn="ctr" rtl="0">
              <a:spcBef>
                <a:spcPts val="0"/>
              </a:spcBef>
              <a:spcAft>
                <a:spcPts val="0"/>
              </a:spcAft>
              <a:buSzPts val="4000"/>
              <a:buNone/>
              <a:defRPr sz="4000"/>
            </a:lvl9pPr>
          </a:lstStyle>
          <a:p>
            <a:r>
              <a:t>xx%</a:t>
            </a:r>
          </a:p>
        </p:txBody>
      </p:sp>
      <p:sp>
        <p:nvSpPr>
          <p:cNvPr id="1441" name="Google Shape;1441;p30"/>
          <p:cNvSpPr txBox="1">
            <a:spLocks noGrp="1"/>
          </p:cNvSpPr>
          <p:nvPr>
            <p:ph type="subTitle" idx="4"/>
          </p:nvPr>
        </p:nvSpPr>
        <p:spPr>
          <a:xfrm>
            <a:off x="4747122" y="3957975"/>
            <a:ext cx="1791300" cy="518700"/>
          </a:xfrm>
          <a:prstGeom prst="rect">
            <a:avLst/>
          </a:prstGeom>
          <a:noFill/>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42" name="Google Shape;1442;p30"/>
          <p:cNvSpPr txBox="1">
            <a:spLocks noGrp="1"/>
          </p:cNvSpPr>
          <p:nvPr>
            <p:ph type="title" idx="5" hasCustomPrompt="1"/>
          </p:nvPr>
        </p:nvSpPr>
        <p:spPr>
          <a:xfrm>
            <a:off x="4747122" y="3052225"/>
            <a:ext cx="1791300" cy="5907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4000"/>
              <a:buNone/>
              <a:defRPr/>
            </a:lvl1pPr>
            <a:lvl2pPr lvl="1" algn="ctr" rtl="0">
              <a:spcBef>
                <a:spcPts val="0"/>
              </a:spcBef>
              <a:spcAft>
                <a:spcPts val="0"/>
              </a:spcAft>
              <a:buSzPts val="4000"/>
              <a:buNone/>
              <a:defRPr sz="4000"/>
            </a:lvl2pPr>
            <a:lvl3pPr lvl="2" algn="ctr" rtl="0">
              <a:spcBef>
                <a:spcPts val="0"/>
              </a:spcBef>
              <a:spcAft>
                <a:spcPts val="0"/>
              </a:spcAft>
              <a:buSzPts val="4000"/>
              <a:buNone/>
              <a:defRPr sz="4000"/>
            </a:lvl3pPr>
            <a:lvl4pPr lvl="3" algn="ctr" rtl="0">
              <a:spcBef>
                <a:spcPts val="0"/>
              </a:spcBef>
              <a:spcAft>
                <a:spcPts val="0"/>
              </a:spcAft>
              <a:buSzPts val="4000"/>
              <a:buNone/>
              <a:defRPr sz="4000"/>
            </a:lvl4pPr>
            <a:lvl5pPr lvl="4" algn="ctr" rtl="0">
              <a:spcBef>
                <a:spcPts val="0"/>
              </a:spcBef>
              <a:spcAft>
                <a:spcPts val="0"/>
              </a:spcAft>
              <a:buSzPts val="4000"/>
              <a:buNone/>
              <a:defRPr sz="4000"/>
            </a:lvl5pPr>
            <a:lvl6pPr lvl="5" algn="ctr" rtl="0">
              <a:spcBef>
                <a:spcPts val="0"/>
              </a:spcBef>
              <a:spcAft>
                <a:spcPts val="0"/>
              </a:spcAft>
              <a:buSzPts val="4000"/>
              <a:buNone/>
              <a:defRPr sz="4000"/>
            </a:lvl6pPr>
            <a:lvl7pPr lvl="6" algn="ctr" rtl="0">
              <a:spcBef>
                <a:spcPts val="0"/>
              </a:spcBef>
              <a:spcAft>
                <a:spcPts val="0"/>
              </a:spcAft>
              <a:buSzPts val="4000"/>
              <a:buNone/>
              <a:defRPr sz="4000"/>
            </a:lvl7pPr>
            <a:lvl8pPr lvl="7" algn="ctr" rtl="0">
              <a:spcBef>
                <a:spcPts val="0"/>
              </a:spcBef>
              <a:spcAft>
                <a:spcPts val="0"/>
              </a:spcAft>
              <a:buSzPts val="4000"/>
              <a:buNone/>
              <a:defRPr sz="4000"/>
            </a:lvl8pPr>
            <a:lvl9pPr lvl="8" algn="ctr" rtl="0">
              <a:spcBef>
                <a:spcPts val="0"/>
              </a:spcBef>
              <a:spcAft>
                <a:spcPts val="0"/>
              </a:spcAft>
              <a:buSzPts val="4000"/>
              <a:buNone/>
              <a:defRPr sz="4000"/>
            </a:lvl9pPr>
          </a:lstStyle>
          <a:p>
            <a:r>
              <a:t>xx%</a:t>
            </a:r>
          </a:p>
        </p:txBody>
      </p:sp>
      <p:sp>
        <p:nvSpPr>
          <p:cNvPr id="1443" name="Google Shape;1443;p30"/>
          <p:cNvSpPr txBox="1">
            <a:spLocks noGrp="1"/>
          </p:cNvSpPr>
          <p:nvPr>
            <p:ph type="subTitle" idx="6"/>
          </p:nvPr>
        </p:nvSpPr>
        <p:spPr>
          <a:xfrm>
            <a:off x="923119" y="3623545"/>
            <a:ext cx="1791300" cy="4560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Clr>
                <a:schemeClr val="accent2"/>
              </a:buClr>
              <a:buSzPts val="2400"/>
              <a:buNone/>
              <a:defRPr sz="2200">
                <a:solidFill>
                  <a:schemeClr val="dk1"/>
                </a:solidFill>
                <a:latin typeface="Jua"/>
                <a:ea typeface="Jua"/>
                <a:cs typeface="Jua"/>
                <a:sym typeface="Jua"/>
              </a:defRPr>
            </a:lvl1pPr>
            <a:lvl2pPr lvl="1" rtl="0">
              <a:spcBef>
                <a:spcPts val="0"/>
              </a:spcBef>
              <a:spcAft>
                <a:spcPts val="0"/>
              </a:spcAft>
              <a:buClr>
                <a:schemeClr val="accent2"/>
              </a:buClr>
              <a:buSzPts val="2400"/>
              <a:buNone/>
              <a:defRPr sz="2400" i="1">
                <a:solidFill>
                  <a:schemeClr val="accent2"/>
                </a:solidFill>
              </a:defRPr>
            </a:lvl2pPr>
            <a:lvl3pPr lvl="2" rtl="0">
              <a:spcBef>
                <a:spcPts val="0"/>
              </a:spcBef>
              <a:spcAft>
                <a:spcPts val="0"/>
              </a:spcAft>
              <a:buClr>
                <a:schemeClr val="accent2"/>
              </a:buClr>
              <a:buSzPts val="2400"/>
              <a:buNone/>
              <a:defRPr sz="2400" i="1">
                <a:solidFill>
                  <a:schemeClr val="accent2"/>
                </a:solidFill>
              </a:defRPr>
            </a:lvl3pPr>
            <a:lvl4pPr lvl="3" rtl="0">
              <a:spcBef>
                <a:spcPts val="0"/>
              </a:spcBef>
              <a:spcAft>
                <a:spcPts val="0"/>
              </a:spcAft>
              <a:buClr>
                <a:schemeClr val="accent2"/>
              </a:buClr>
              <a:buSzPts val="2400"/>
              <a:buNone/>
              <a:defRPr sz="2400" i="1">
                <a:solidFill>
                  <a:schemeClr val="accent2"/>
                </a:solidFill>
              </a:defRPr>
            </a:lvl4pPr>
            <a:lvl5pPr lvl="4" rtl="0">
              <a:spcBef>
                <a:spcPts val="0"/>
              </a:spcBef>
              <a:spcAft>
                <a:spcPts val="0"/>
              </a:spcAft>
              <a:buClr>
                <a:schemeClr val="accent2"/>
              </a:buClr>
              <a:buSzPts val="2400"/>
              <a:buNone/>
              <a:defRPr sz="2400" i="1">
                <a:solidFill>
                  <a:schemeClr val="accent2"/>
                </a:solidFill>
              </a:defRPr>
            </a:lvl5pPr>
            <a:lvl6pPr lvl="5" rtl="0">
              <a:spcBef>
                <a:spcPts val="0"/>
              </a:spcBef>
              <a:spcAft>
                <a:spcPts val="0"/>
              </a:spcAft>
              <a:buClr>
                <a:schemeClr val="accent2"/>
              </a:buClr>
              <a:buSzPts val="2400"/>
              <a:buNone/>
              <a:defRPr sz="2400" i="1">
                <a:solidFill>
                  <a:schemeClr val="accent2"/>
                </a:solidFill>
              </a:defRPr>
            </a:lvl6pPr>
            <a:lvl7pPr lvl="6" rtl="0">
              <a:spcBef>
                <a:spcPts val="0"/>
              </a:spcBef>
              <a:spcAft>
                <a:spcPts val="0"/>
              </a:spcAft>
              <a:buClr>
                <a:schemeClr val="accent2"/>
              </a:buClr>
              <a:buSzPts val="2400"/>
              <a:buNone/>
              <a:defRPr sz="2400" i="1">
                <a:solidFill>
                  <a:schemeClr val="accent2"/>
                </a:solidFill>
              </a:defRPr>
            </a:lvl7pPr>
            <a:lvl8pPr lvl="7" rtl="0">
              <a:spcBef>
                <a:spcPts val="0"/>
              </a:spcBef>
              <a:spcAft>
                <a:spcPts val="0"/>
              </a:spcAft>
              <a:buClr>
                <a:schemeClr val="accent2"/>
              </a:buClr>
              <a:buSzPts val="2400"/>
              <a:buNone/>
              <a:defRPr sz="2400" i="1">
                <a:solidFill>
                  <a:schemeClr val="accent2"/>
                </a:solidFill>
              </a:defRPr>
            </a:lvl8pPr>
            <a:lvl9pPr lvl="8" rtl="0">
              <a:spcBef>
                <a:spcPts val="0"/>
              </a:spcBef>
              <a:spcAft>
                <a:spcPts val="0"/>
              </a:spcAft>
              <a:buClr>
                <a:schemeClr val="accent2"/>
              </a:buClr>
              <a:buSzPts val="2400"/>
              <a:buNone/>
              <a:defRPr sz="2400" i="1">
                <a:solidFill>
                  <a:schemeClr val="accent2"/>
                </a:solidFill>
              </a:defRPr>
            </a:lvl9pPr>
          </a:lstStyle>
          <a:p>
            <a:endParaRPr/>
          </a:p>
        </p:txBody>
      </p:sp>
      <p:sp>
        <p:nvSpPr>
          <p:cNvPr id="1444" name="Google Shape;1444;p30"/>
          <p:cNvSpPr txBox="1">
            <a:spLocks noGrp="1"/>
          </p:cNvSpPr>
          <p:nvPr>
            <p:ph type="subTitle" idx="7"/>
          </p:nvPr>
        </p:nvSpPr>
        <p:spPr>
          <a:xfrm>
            <a:off x="2835121" y="3622722"/>
            <a:ext cx="1791300" cy="4560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Clr>
                <a:schemeClr val="accent2"/>
              </a:buClr>
              <a:buSzPts val="2400"/>
              <a:buNone/>
              <a:defRPr sz="2200">
                <a:solidFill>
                  <a:schemeClr val="dk1"/>
                </a:solidFill>
                <a:latin typeface="Jua"/>
                <a:ea typeface="Jua"/>
                <a:cs typeface="Jua"/>
                <a:sym typeface="Jua"/>
              </a:defRPr>
            </a:lvl1pPr>
            <a:lvl2pPr lvl="1" rtl="0">
              <a:spcBef>
                <a:spcPts val="0"/>
              </a:spcBef>
              <a:spcAft>
                <a:spcPts val="0"/>
              </a:spcAft>
              <a:buClr>
                <a:schemeClr val="accent2"/>
              </a:buClr>
              <a:buSzPts val="2400"/>
              <a:buNone/>
              <a:defRPr sz="2400" i="1">
                <a:solidFill>
                  <a:schemeClr val="accent2"/>
                </a:solidFill>
              </a:defRPr>
            </a:lvl2pPr>
            <a:lvl3pPr lvl="2" rtl="0">
              <a:spcBef>
                <a:spcPts val="0"/>
              </a:spcBef>
              <a:spcAft>
                <a:spcPts val="0"/>
              </a:spcAft>
              <a:buClr>
                <a:schemeClr val="accent2"/>
              </a:buClr>
              <a:buSzPts val="2400"/>
              <a:buNone/>
              <a:defRPr sz="2400" i="1">
                <a:solidFill>
                  <a:schemeClr val="accent2"/>
                </a:solidFill>
              </a:defRPr>
            </a:lvl3pPr>
            <a:lvl4pPr lvl="3" rtl="0">
              <a:spcBef>
                <a:spcPts val="0"/>
              </a:spcBef>
              <a:spcAft>
                <a:spcPts val="0"/>
              </a:spcAft>
              <a:buClr>
                <a:schemeClr val="accent2"/>
              </a:buClr>
              <a:buSzPts val="2400"/>
              <a:buNone/>
              <a:defRPr sz="2400" i="1">
                <a:solidFill>
                  <a:schemeClr val="accent2"/>
                </a:solidFill>
              </a:defRPr>
            </a:lvl4pPr>
            <a:lvl5pPr lvl="4" rtl="0">
              <a:spcBef>
                <a:spcPts val="0"/>
              </a:spcBef>
              <a:spcAft>
                <a:spcPts val="0"/>
              </a:spcAft>
              <a:buClr>
                <a:schemeClr val="accent2"/>
              </a:buClr>
              <a:buSzPts val="2400"/>
              <a:buNone/>
              <a:defRPr sz="2400" i="1">
                <a:solidFill>
                  <a:schemeClr val="accent2"/>
                </a:solidFill>
              </a:defRPr>
            </a:lvl5pPr>
            <a:lvl6pPr lvl="5" rtl="0">
              <a:spcBef>
                <a:spcPts val="0"/>
              </a:spcBef>
              <a:spcAft>
                <a:spcPts val="0"/>
              </a:spcAft>
              <a:buClr>
                <a:schemeClr val="accent2"/>
              </a:buClr>
              <a:buSzPts val="2400"/>
              <a:buNone/>
              <a:defRPr sz="2400" i="1">
                <a:solidFill>
                  <a:schemeClr val="accent2"/>
                </a:solidFill>
              </a:defRPr>
            </a:lvl6pPr>
            <a:lvl7pPr lvl="6" rtl="0">
              <a:spcBef>
                <a:spcPts val="0"/>
              </a:spcBef>
              <a:spcAft>
                <a:spcPts val="0"/>
              </a:spcAft>
              <a:buClr>
                <a:schemeClr val="accent2"/>
              </a:buClr>
              <a:buSzPts val="2400"/>
              <a:buNone/>
              <a:defRPr sz="2400" i="1">
                <a:solidFill>
                  <a:schemeClr val="accent2"/>
                </a:solidFill>
              </a:defRPr>
            </a:lvl7pPr>
            <a:lvl8pPr lvl="7" rtl="0">
              <a:spcBef>
                <a:spcPts val="0"/>
              </a:spcBef>
              <a:spcAft>
                <a:spcPts val="0"/>
              </a:spcAft>
              <a:buClr>
                <a:schemeClr val="accent2"/>
              </a:buClr>
              <a:buSzPts val="2400"/>
              <a:buNone/>
              <a:defRPr sz="2400" i="1">
                <a:solidFill>
                  <a:schemeClr val="accent2"/>
                </a:solidFill>
              </a:defRPr>
            </a:lvl8pPr>
            <a:lvl9pPr lvl="8" rtl="0">
              <a:spcBef>
                <a:spcPts val="0"/>
              </a:spcBef>
              <a:spcAft>
                <a:spcPts val="0"/>
              </a:spcAft>
              <a:buClr>
                <a:schemeClr val="accent2"/>
              </a:buClr>
              <a:buSzPts val="2400"/>
              <a:buNone/>
              <a:defRPr sz="2400" i="1">
                <a:solidFill>
                  <a:schemeClr val="accent2"/>
                </a:solidFill>
              </a:defRPr>
            </a:lvl9pPr>
          </a:lstStyle>
          <a:p>
            <a:endParaRPr/>
          </a:p>
        </p:txBody>
      </p:sp>
      <p:sp>
        <p:nvSpPr>
          <p:cNvPr id="1445" name="Google Shape;1445;p30"/>
          <p:cNvSpPr txBox="1">
            <a:spLocks noGrp="1"/>
          </p:cNvSpPr>
          <p:nvPr>
            <p:ph type="subTitle" idx="8"/>
          </p:nvPr>
        </p:nvSpPr>
        <p:spPr>
          <a:xfrm>
            <a:off x="4747122" y="3623546"/>
            <a:ext cx="1791300" cy="4560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Clr>
                <a:schemeClr val="accent2"/>
              </a:buClr>
              <a:buSzPts val="2400"/>
              <a:buNone/>
              <a:defRPr sz="2200">
                <a:solidFill>
                  <a:schemeClr val="dk1"/>
                </a:solidFill>
                <a:latin typeface="Jua"/>
                <a:ea typeface="Jua"/>
                <a:cs typeface="Jua"/>
                <a:sym typeface="Jua"/>
              </a:defRPr>
            </a:lvl1pPr>
            <a:lvl2pPr lvl="1" rtl="0">
              <a:spcBef>
                <a:spcPts val="0"/>
              </a:spcBef>
              <a:spcAft>
                <a:spcPts val="0"/>
              </a:spcAft>
              <a:buClr>
                <a:schemeClr val="accent2"/>
              </a:buClr>
              <a:buSzPts val="2400"/>
              <a:buNone/>
              <a:defRPr sz="2400" i="1">
                <a:solidFill>
                  <a:schemeClr val="accent2"/>
                </a:solidFill>
              </a:defRPr>
            </a:lvl2pPr>
            <a:lvl3pPr lvl="2" rtl="0">
              <a:spcBef>
                <a:spcPts val="0"/>
              </a:spcBef>
              <a:spcAft>
                <a:spcPts val="0"/>
              </a:spcAft>
              <a:buClr>
                <a:schemeClr val="accent2"/>
              </a:buClr>
              <a:buSzPts val="2400"/>
              <a:buNone/>
              <a:defRPr sz="2400" i="1">
                <a:solidFill>
                  <a:schemeClr val="accent2"/>
                </a:solidFill>
              </a:defRPr>
            </a:lvl3pPr>
            <a:lvl4pPr lvl="3" rtl="0">
              <a:spcBef>
                <a:spcPts val="0"/>
              </a:spcBef>
              <a:spcAft>
                <a:spcPts val="0"/>
              </a:spcAft>
              <a:buClr>
                <a:schemeClr val="accent2"/>
              </a:buClr>
              <a:buSzPts val="2400"/>
              <a:buNone/>
              <a:defRPr sz="2400" i="1">
                <a:solidFill>
                  <a:schemeClr val="accent2"/>
                </a:solidFill>
              </a:defRPr>
            </a:lvl4pPr>
            <a:lvl5pPr lvl="4" rtl="0">
              <a:spcBef>
                <a:spcPts val="0"/>
              </a:spcBef>
              <a:spcAft>
                <a:spcPts val="0"/>
              </a:spcAft>
              <a:buClr>
                <a:schemeClr val="accent2"/>
              </a:buClr>
              <a:buSzPts val="2400"/>
              <a:buNone/>
              <a:defRPr sz="2400" i="1">
                <a:solidFill>
                  <a:schemeClr val="accent2"/>
                </a:solidFill>
              </a:defRPr>
            </a:lvl5pPr>
            <a:lvl6pPr lvl="5" rtl="0">
              <a:spcBef>
                <a:spcPts val="0"/>
              </a:spcBef>
              <a:spcAft>
                <a:spcPts val="0"/>
              </a:spcAft>
              <a:buClr>
                <a:schemeClr val="accent2"/>
              </a:buClr>
              <a:buSzPts val="2400"/>
              <a:buNone/>
              <a:defRPr sz="2400" i="1">
                <a:solidFill>
                  <a:schemeClr val="accent2"/>
                </a:solidFill>
              </a:defRPr>
            </a:lvl6pPr>
            <a:lvl7pPr lvl="6" rtl="0">
              <a:spcBef>
                <a:spcPts val="0"/>
              </a:spcBef>
              <a:spcAft>
                <a:spcPts val="0"/>
              </a:spcAft>
              <a:buClr>
                <a:schemeClr val="accent2"/>
              </a:buClr>
              <a:buSzPts val="2400"/>
              <a:buNone/>
              <a:defRPr sz="2400" i="1">
                <a:solidFill>
                  <a:schemeClr val="accent2"/>
                </a:solidFill>
              </a:defRPr>
            </a:lvl7pPr>
            <a:lvl8pPr lvl="7" rtl="0">
              <a:spcBef>
                <a:spcPts val="0"/>
              </a:spcBef>
              <a:spcAft>
                <a:spcPts val="0"/>
              </a:spcAft>
              <a:buClr>
                <a:schemeClr val="accent2"/>
              </a:buClr>
              <a:buSzPts val="2400"/>
              <a:buNone/>
              <a:defRPr sz="2400" i="1">
                <a:solidFill>
                  <a:schemeClr val="accent2"/>
                </a:solidFill>
              </a:defRPr>
            </a:lvl8pPr>
            <a:lvl9pPr lvl="8" rtl="0">
              <a:spcBef>
                <a:spcPts val="0"/>
              </a:spcBef>
              <a:spcAft>
                <a:spcPts val="0"/>
              </a:spcAft>
              <a:buClr>
                <a:schemeClr val="accent2"/>
              </a:buClr>
              <a:buSzPts val="2400"/>
              <a:buNone/>
              <a:defRPr sz="2400" i="1">
                <a:solidFill>
                  <a:schemeClr val="accent2"/>
                </a:solidFill>
              </a:defRPr>
            </a:lvl9pPr>
          </a:lstStyle>
          <a:p>
            <a:endParaRPr/>
          </a:p>
        </p:txBody>
      </p:sp>
      <p:sp>
        <p:nvSpPr>
          <p:cNvPr id="1446" name="Google Shape;1446;p30"/>
          <p:cNvSpPr txBox="1">
            <a:spLocks noGrp="1"/>
          </p:cNvSpPr>
          <p:nvPr>
            <p:ph type="ctrTitle" idx="9"/>
          </p:nvPr>
        </p:nvSpPr>
        <p:spPr>
          <a:xfrm>
            <a:off x="713250" y="446075"/>
            <a:ext cx="7717500" cy="537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09"/>
        <p:cNvGrpSpPr/>
        <p:nvPr/>
      </p:nvGrpSpPr>
      <p:grpSpPr>
        <a:xfrm>
          <a:off x="0" y="0"/>
          <a:ext cx="0" cy="0"/>
          <a:chOff x="0" y="0"/>
          <a:chExt cx="0" cy="0"/>
        </a:xfrm>
      </p:grpSpPr>
      <p:grpSp>
        <p:nvGrpSpPr>
          <p:cNvPr id="110" name="Google Shape;110;p4"/>
          <p:cNvGrpSpPr/>
          <p:nvPr/>
        </p:nvGrpSpPr>
        <p:grpSpPr>
          <a:xfrm>
            <a:off x="7" y="-38100"/>
            <a:ext cx="9144000" cy="5219700"/>
            <a:chOff x="-43" y="-76200"/>
            <a:chExt cx="9144000" cy="5219700"/>
          </a:xfrm>
        </p:grpSpPr>
        <p:cxnSp>
          <p:nvCxnSpPr>
            <p:cNvPr id="111" name="Google Shape;111;p4"/>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2" name="Google Shape;112;p4"/>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3" name="Google Shape;113;p4"/>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4" name="Google Shape;114;p4"/>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5" name="Google Shape;115;p4"/>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6" name="Google Shape;116;p4"/>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7" name="Google Shape;117;p4"/>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8" name="Google Shape;118;p4"/>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19" name="Google Shape;119;p4"/>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0" name="Google Shape;120;p4"/>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1" name="Google Shape;121;p4"/>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2" name="Google Shape;122;p4"/>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3" name="Google Shape;123;p4"/>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4" name="Google Shape;124;p4"/>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5" name="Google Shape;125;p4"/>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6" name="Google Shape;126;p4"/>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7" name="Google Shape;127;p4"/>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8" name="Google Shape;128;p4"/>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29" name="Google Shape;129;p4"/>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0" name="Google Shape;130;p4"/>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1" name="Google Shape;131;p4"/>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2" name="Google Shape;132;p4"/>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3" name="Google Shape;133;p4"/>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4" name="Google Shape;134;p4"/>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5" name="Google Shape;135;p4"/>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6" name="Google Shape;136;p4"/>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7" name="Google Shape;137;p4"/>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8" name="Google Shape;138;p4"/>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39" name="Google Shape;139;p4"/>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0" name="Google Shape;140;p4"/>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1" name="Google Shape;141;p4"/>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2" name="Google Shape;142;p4"/>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3" name="Google Shape;143;p4"/>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4" name="Google Shape;144;p4"/>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5" name="Google Shape;145;p4"/>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6" name="Google Shape;146;p4"/>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7" name="Google Shape;147;p4"/>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8" name="Google Shape;148;p4"/>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9" name="Google Shape;149;p4"/>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50" name="Google Shape;150;p4"/>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51" name="Google Shape;151;p4"/>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52" name="Google Shape;152;p4"/>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53" name="Google Shape;153;p4"/>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54" name="Google Shape;154;p4"/>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55" name="Google Shape;155;p4"/>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56" name="Google Shape;156;p4"/>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157" name="Google Shape;157;p4"/>
          <p:cNvSpPr/>
          <p:nvPr/>
        </p:nvSpPr>
        <p:spPr>
          <a:xfrm>
            <a:off x="713250" y="1198475"/>
            <a:ext cx="7717500" cy="3593100"/>
          </a:xfrm>
          <a:prstGeom prst="rect">
            <a:avLst/>
          </a:pr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4"/>
          <p:cNvSpPr txBox="1">
            <a:spLocks noGrp="1"/>
          </p:cNvSpPr>
          <p:nvPr>
            <p:ph type="body" idx="1"/>
          </p:nvPr>
        </p:nvSpPr>
        <p:spPr>
          <a:xfrm>
            <a:off x="999150" y="1392625"/>
            <a:ext cx="4516500" cy="1515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59" name="Google Shape;159;p4"/>
          <p:cNvSpPr txBox="1">
            <a:spLocks noGrp="1"/>
          </p:cNvSpPr>
          <p:nvPr>
            <p:ph type="ctrTitle"/>
          </p:nvPr>
        </p:nvSpPr>
        <p:spPr>
          <a:xfrm>
            <a:off x="713250" y="446075"/>
            <a:ext cx="7717500" cy="537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hanks">
  <p:cSld name="CUSTOM_6">
    <p:spTree>
      <p:nvGrpSpPr>
        <p:cNvPr id="1" name="Shape 1447"/>
        <p:cNvGrpSpPr/>
        <p:nvPr/>
      </p:nvGrpSpPr>
      <p:grpSpPr>
        <a:xfrm>
          <a:off x="0" y="0"/>
          <a:ext cx="0" cy="0"/>
          <a:chOff x="0" y="0"/>
          <a:chExt cx="0" cy="0"/>
        </a:xfrm>
      </p:grpSpPr>
      <p:grpSp>
        <p:nvGrpSpPr>
          <p:cNvPr id="1448" name="Google Shape;1448;p31"/>
          <p:cNvGrpSpPr/>
          <p:nvPr/>
        </p:nvGrpSpPr>
        <p:grpSpPr>
          <a:xfrm>
            <a:off x="7" y="-38100"/>
            <a:ext cx="9144000" cy="5219700"/>
            <a:chOff x="-43" y="-76200"/>
            <a:chExt cx="9144000" cy="5219700"/>
          </a:xfrm>
        </p:grpSpPr>
        <p:cxnSp>
          <p:nvCxnSpPr>
            <p:cNvPr id="1449" name="Google Shape;1449;p31"/>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50" name="Google Shape;1450;p31"/>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51" name="Google Shape;1451;p31"/>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52" name="Google Shape;1452;p31"/>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53" name="Google Shape;1453;p31"/>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54" name="Google Shape;1454;p31"/>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55" name="Google Shape;1455;p31"/>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56" name="Google Shape;1456;p31"/>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57" name="Google Shape;1457;p31"/>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58" name="Google Shape;1458;p31"/>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59" name="Google Shape;1459;p31"/>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60" name="Google Shape;1460;p31"/>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61" name="Google Shape;1461;p31"/>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62" name="Google Shape;1462;p31"/>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63" name="Google Shape;1463;p31"/>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64" name="Google Shape;1464;p31"/>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65" name="Google Shape;1465;p31"/>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66" name="Google Shape;1466;p31"/>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67" name="Google Shape;1467;p31"/>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68" name="Google Shape;1468;p31"/>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69" name="Google Shape;1469;p31"/>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70" name="Google Shape;1470;p31"/>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71" name="Google Shape;1471;p31"/>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72" name="Google Shape;1472;p31"/>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73" name="Google Shape;1473;p31"/>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74" name="Google Shape;1474;p31"/>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75" name="Google Shape;1475;p31"/>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76" name="Google Shape;1476;p31"/>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77" name="Google Shape;1477;p31"/>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78" name="Google Shape;1478;p31"/>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479" name="Google Shape;1479;p31"/>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80" name="Google Shape;1480;p31"/>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81" name="Google Shape;1481;p31"/>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82" name="Google Shape;1482;p31"/>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83" name="Google Shape;1483;p31"/>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84" name="Google Shape;1484;p31"/>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85" name="Google Shape;1485;p31"/>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86" name="Google Shape;1486;p31"/>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87" name="Google Shape;1487;p31"/>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88" name="Google Shape;1488;p31"/>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89" name="Google Shape;1489;p31"/>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90" name="Google Shape;1490;p31"/>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91" name="Google Shape;1491;p31"/>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92" name="Google Shape;1492;p31"/>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93" name="Google Shape;1493;p31"/>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494" name="Google Shape;1494;p31"/>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1495" name="Google Shape;1495;p31"/>
          <p:cNvSpPr txBox="1"/>
          <p:nvPr/>
        </p:nvSpPr>
        <p:spPr>
          <a:xfrm>
            <a:off x="715625" y="3825650"/>
            <a:ext cx="3223200" cy="7803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lnSpc>
                <a:spcPct val="100000"/>
              </a:lnSpc>
              <a:spcBef>
                <a:spcPts val="300"/>
              </a:spcBef>
              <a:spcAft>
                <a:spcPts val="0"/>
              </a:spcAft>
              <a:buNone/>
            </a:pPr>
            <a:r>
              <a:rPr lang="en" sz="1100" b="1">
                <a:solidFill>
                  <a:schemeClr val="dk1"/>
                </a:solidFill>
                <a:latin typeface="Nunito"/>
                <a:ea typeface="Nunito"/>
                <a:cs typeface="Nunito"/>
                <a:sym typeface="Nunito"/>
              </a:rPr>
              <a:t>CREDITS:</a:t>
            </a:r>
            <a:r>
              <a:rPr lang="en" sz="1100">
                <a:solidFill>
                  <a:schemeClr val="dk1"/>
                </a:solidFill>
                <a:latin typeface="Nunito"/>
                <a:ea typeface="Nunito"/>
                <a:cs typeface="Nunito"/>
                <a:sym typeface="Nunito"/>
              </a:rPr>
              <a:t> This presentation template was created by </a:t>
            </a:r>
            <a:r>
              <a:rPr lang="en" sz="1100" b="1">
                <a:solidFill>
                  <a:schemeClr val="hlink"/>
                </a:solidFill>
                <a:uFill>
                  <a:noFill/>
                </a:uFill>
                <a:latin typeface="Nunito"/>
                <a:ea typeface="Nunito"/>
                <a:cs typeface="Nunito"/>
                <a:sym typeface="Nunito"/>
                <a:hlinkClick r:id="rId2"/>
              </a:rPr>
              <a:t>Slidesgo</a:t>
            </a:r>
            <a:r>
              <a:rPr lang="en" sz="1100">
                <a:solidFill>
                  <a:schemeClr val="dk1"/>
                </a:solidFill>
                <a:latin typeface="Nunito"/>
                <a:ea typeface="Nunito"/>
                <a:cs typeface="Nunito"/>
                <a:sym typeface="Nunito"/>
              </a:rPr>
              <a:t>, including icons by </a:t>
            </a:r>
            <a:r>
              <a:rPr lang="en" sz="1100" b="1">
                <a:solidFill>
                  <a:schemeClr val="dk1"/>
                </a:solidFill>
                <a:uFill>
                  <a:noFill/>
                </a:uFill>
                <a:latin typeface="Nunito"/>
                <a:ea typeface="Nunito"/>
                <a:cs typeface="Nunito"/>
                <a:sym typeface="Nunito"/>
                <a:hlinkClick r:id="rId3">
                  <a:extLst>
                    <a:ext uri="{A12FA001-AC4F-418D-AE19-62706E023703}">
                      <ahyp:hlinkClr xmlns:ahyp="http://schemas.microsoft.com/office/drawing/2018/hyperlinkcolor" xmlns="" val="tx"/>
                    </a:ext>
                  </a:extLst>
                </a:hlinkClick>
              </a:rPr>
              <a:t>Flaticon</a:t>
            </a:r>
            <a:r>
              <a:rPr lang="en" sz="1100">
                <a:solidFill>
                  <a:schemeClr val="dk1"/>
                </a:solidFill>
                <a:latin typeface="Nunito"/>
                <a:ea typeface="Nunito"/>
                <a:cs typeface="Nunito"/>
                <a:sym typeface="Nunito"/>
              </a:rPr>
              <a:t>, infographics &amp; images by </a:t>
            </a:r>
            <a:r>
              <a:rPr lang="en" sz="1100" b="1">
                <a:solidFill>
                  <a:schemeClr val="dk1"/>
                </a:solidFill>
                <a:uFill>
                  <a:noFill/>
                </a:uFill>
                <a:latin typeface="Nunito"/>
                <a:ea typeface="Nunito"/>
                <a:cs typeface="Nunito"/>
                <a:sym typeface="Nunito"/>
                <a:hlinkClick r:id="rId4">
                  <a:extLst>
                    <a:ext uri="{A12FA001-AC4F-418D-AE19-62706E023703}">
                      <ahyp:hlinkClr xmlns:ahyp="http://schemas.microsoft.com/office/drawing/2018/hyperlinkcolor" xmlns="" val="tx"/>
                    </a:ext>
                  </a:extLst>
                </a:hlinkClick>
              </a:rPr>
              <a:t>Freepik</a:t>
            </a:r>
            <a:r>
              <a:rPr lang="en" sz="1100">
                <a:solidFill>
                  <a:schemeClr val="dk1"/>
                </a:solidFill>
                <a:latin typeface="Nunito"/>
                <a:ea typeface="Nunito"/>
                <a:cs typeface="Nunito"/>
                <a:sym typeface="Nunito"/>
              </a:rPr>
              <a:t> </a:t>
            </a:r>
            <a:endParaRPr sz="1100">
              <a:solidFill>
                <a:schemeClr val="dk1"/>
              </a:solidFill>
              <a:latin typeface="Nunito"/>
              <a:ea typeface="Nunito"/>
              <a:cs typeface="Nunito"/>
              <a:sym typeface="Nunito"/>
            </a:endParaRPr>
          </a:p>
        </p:txBody>
      </p:sp>
      <p:sp>
        <p:nvSpPr>
          <p:cNvPr id="1496" name="Google Shape;1496;p31"/>
          <p:cNvSpPr txBox="1">
            <a:spLocks noGrp="1"/>
          </p:cNvSpPr>
          <p:nvPr>
            <p:ph type="ctrTitle"/>
          </p:nvPr>
        </p:nvSpPr>
        <p:spPr>
          <a:xfrm>
            <a:off x="4375690" y="851375"/>
            <a:ext cx="3577800" cy="7803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5200"/>
              <a:buNone/>
              <a:defRPr sz="5500">
                <a:solidFill>
                  <a:schemeClr val="dk1"/>
                </a:solidFill>
              </a:defRPr>
            </a:lvl1pPr>
            <a:lvl2pPr lvl="1" algn="ctr" rtl="0">
              <a:lnSpc>
                <a:spcPct val="100000"/>
              </a:lnSpc>
              <a:spcBef>
                <a:spcPts val="0"/>
              </a:spcBef>
              <a:spcAft>
                <a:spcPts val="0"/>
              </a:spcAft>
              <a:buSzPts val="5200"/>
              <a:buFont typeface="Londrina Solid"/>
              <a:buNone/>
              <a:defRPr sz="5200">
                <a:latin typeface="Londrina Solid"/>
                <a:ea typeface="Londrina Solid"/>
                <a:cs typeface="Londrina Solid"/>
                <a:sym typeface="Londrina Solid"/>
              </a:defRPr>
            </a:lvl2pPr>
            <a:lvl3pPr lvl="2" algn="ctr" rtl="0">
              <a:lnSpc>
                <a:spcPct val="100000"/>
              </a:lnSpc>
              <a:spcBef>
                <a:spcPts val="0"/>
              </a:spcBef>
              <a:spcAft>
                <a:spcPts val="0"/>
              </a:spcAft>
              <a:buSzPts val="5200"/>
              <a:buFont typeface="Londrina Solid"/>
              <a:buNone/>
              <a:defRPr sz="5200">
                <a:latin typeface="Londrina Solid"/>
                <a:ea typeface="Londrina Solid"/>
                <a:cs typeface="Londrina Solid"/>
                <a:sym typeface="Londrina Solid"/>
              </a:defRPr>
            </a:lvl3pPr>
            <a:lvl4pPr lvl="3" algn="ctr" rtl="0">
              <a:lnSpc>
                <a:spcPct val="100000"/>
              </a:lnSpc>
              <a:spcBef>
                <a:spcPts val="0"/>
              </a:spcBef>
              <a:spcAft>
                <a:spcPts val="0"/>
              </a:spcAft>
              <a:buSzPts val="5200"/>
              <a:buFont typeface="Londrina Solid"/>
              <a:buNone/>
              <a:defRPr sz="5200">
                <a:latin typeface="Londrina Solid"/>
                <a:ea typeface="Londrina Solid"/>
                <a:cs typeface="Londrina Solid"/>
                <a:sym typeface="Londrina Solid"/>
              </a:defRPr>
            </a:lvl4pPr>
            <a:lvl5pPr lvl="4" algn="ctr" rtl="0">
              <a:lnSpc>
                <a:spcPct val="100000"/>
              </a:lnSpc>
              <a:spcBef>
                <a:spcPts val="0"/>
              </a:spcBef>
              <a:spcAft>
                <a:spcPts val="0"/>
              </a:spcAft>
              <a:buSzPts val="5200"/>
              <a:buFont typeface="Londrina Solid"/>
              <a:buNone/>
              <a:defRPr sz="5200">
                <a:latin typeface="Londrina Solid"/>
                <a:ea typeface="Londrina Solid"/>
                <a:cs typeface="Londrina Solid"/>
                <a:sym typeface="Londrina Solid"/>
              </a:defRPr>
            </a:lvl5pPr>
            <a:lvl6pPr lvl="5" algn="ctr" rtl="0">
              <a:lnSpc>
                <a:spcPct val="100000"/>
              </a:lnSpc>
              <a:spcBef>
                <a:spcPts val="0"/>
              </a:spcBef>
              <a:spcAft>
                <a:spcPts val="0"/>
              </a:spcAft>
              <a:buSzPts val="5200"/>
              <a:buFont typeface="Londrina Solid"/>
              <a:buNone/>
              <a:defRPr sz="5200">
                <a:latin typeface="Londrina Solid"/>
                <a:ea typeface="Londrina Solid"/>
                <a:cs typeface="Londrina Solid"/>
                <a:sym typeface="Londrina Solid"/>
              </a:defRPr>
            </a:lvl6pPr>
            <a:lvl7pPr lvl="6" algn="ctr" rtl="0">
              <a:lnSpc>
                <a:spcPct val="100000"/>
              </a:lnSpc>
              <a:spcBef>
                <a:spcPts val="0"/>
              </a:spcBef>
              <a:spcAft>
                <a:spcPts val="0"/>
              </a:spcAft>
              <a:buSzPts val="5200"/>
              <a:buFont typeface="Londrina Solid"/>
              <a:buNone/>
              <a:defRPr sz="5200">
                <a:latin typeface="Londrina Solid"/>
                <a:ea typeface="Londrina Solid"/>
                <a:cs typeface="Londrina Solid"/>
                <a:sym typeface="Londrina Solid"/>
              </a:defRPr>
            </a:lvl7pPr>
            <a:lvl8pPr lvl="7" algn="ctr" rtl="0">
              <a:lnSpc>
                <a:spcPct val="100000"/>
              </a:lnSpc>
              <a:spcBef>
                <a:spcPts val="0"/>
              </a:spcBef>
              <a:spcAft>
                <a:spcPts val="0"/>
              </a:spcAft>
              <a:buSzPts val="5200"/>
              <a:buFont typeface="Londrina Solid"/>
              <a:buNone/>
              <a:defRPr sz="5200">
                <a:latin typeface="Londrina Solid"/>
                <a:ea typeface="Londrina Solid"/>
                <a:cs typeface="Londrina Solid"/>
                <a:sym typeface="Londrina Solid"/>
              </a:defRPr>
            </a:lvl8pPr>
            <a:lvl9pPr lvl="8" algn="ctr" rtl="0">
              <a:lnSpc>
                <a:spcPct val="100000"/>
              </a:lnSpc>
              <a:spcBef>
                <a:spcPts val="0"/>
              </a:spcBef>
              <a:spcAft>
                <a:spcPts val="0"/>
              </a:spcAft>
              <a:buSzPts val="5200"/>
              <a:buFont typeface="Londrina Solid"/>
              <a:buNone/>
              <a:defRPr sz="5200">
                <a:latin typeface="Londrina Solid"/>
                <a:ea typeface="Londrina Solid"/>
                <a:cs typeface="Londrina Solid"/>
                <a:sym typeface="Londrina Solid"/>
              </a:defRPr>
            </a:lvl9pPr>
          </a:lstStyle>
          <a:p>
            <a:endParaRPr/>
          </a:p>
        </p:txBody>
      </p:sp>
      <p:sp>
        <p:nvSpPr>
          <p:cNvPr id="1497" name="Google Shape;1497;p31"/>
          <p:cNvSpPr txBox="1">
            <a:spLocks noGrp="1"/>
          </p:cNvSpPr>
          <p:nvPr>
            <p:ph type="subTitle" idx="1"/>
          </p:nvPr>
        </p:nvSpPr>
        <p:spPr>
          <a:xfrm>
            <a:off x="4375690" y="1683875"/>
            <a:ext cx="3577800" cy="1287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000"/>
              <a:buFont typeface="Poppins Black"/>
              <a:buNone/>
              <a:defRPr sz="2000"/>
            </a:lvl1pPr>
            <a:lvl2pPr lvl="1" rtl="0">
              <a:lnSpc>
                <a:spcPct val="100000"/>
              </a:lnSpc>
              <a:spcBef>
                <a:spcPts val="0"/>
              </a:spcBef>
              <a:spcAft>
                <a:spcPts val="0"/>
              </a:spcAft>
              <a:buSzPts val="1400"/>
              <a:buFont typeface="Londrina Solid"/>
              <a:buNone/>
              <a:defRPr>
                <a:latin typeface="Londrina Solid"/>
                <a:ea typeface="Londrina Solid"/>
                <a:cs typeface="Londrina Solid"/>
                <a:sym typeface="Londrina Solid"/>
              </a:defRPr>
            </a:lvl2pPr>
            <a:lvl3pPr lvl="2" rtl="0">
              <a:lnSpc>
                <a:spcPct val="100000"/>
              </a:lnSpc>
              <a:spcBef>
                <a:spcPts val="0"/>
              </a:spcBef>
              <a:spcAft>
                <a:spcPts val="0"/>
              </a:spcAft>
              <a:buSzPts val="1400"/>
              <a:buFont typeface="Londrina Solid"/>
              <a:buNone/>
              <a:defRPr>
                <a:latin typeface="Londrina Solid"/>
                <a:ea typeface="Londrina Solid"/>
                <a:cs typeface="Londrina Solid"/>
                <a:sym typeface="Londrina Solid"/>
              </a:defRPr>
            </a:lvl3pPr>
            <a:lvl4pPr lvl="3" rtl="0">
              <a:lnSpc>
                <a:spcPct val="100000"/>
              </a:lnSpc>
              <a:spcBef>
                <a:spcPts val="0"/>
              </a:spcBef>
              <a:spcAft>
                <a:spcPts val="0"/>
              </a:spcAft>
              <a:buSzPts val="1400"/>
              <a:buFont typeface="Londrina Solid"/>
              <a:buNone/>
              <a:defRPr>
                <a:latin typeface="Londrina Solid"/>
                <a:ea typeface="Londrina Solid"/>
                <a:cs typeface="Londrina Solid"/>
                <a:sym typeface="Londrina Solid"/>
              </a:defRPr>
            </a:lvl4pPr>
            <a:lvl5pPr lvl="4" rtl="0">
              <a:lnSpc>
                <a:spcPct val="100000"/>
              </a:lnSpc>
              <a:spcBef>
                <a:spcPts val="0"/>
              </a:spcBef>
              <a:spcAft>
                <a:spcPts val="0"/>
              </a:spcAft>
              <a:buSzPts val="1400"/>
              <a:buFont typeface="Londrina Solid"/>
              <a:buNone/>
              <a:defRPr>
                <a:latin typeface="Londrina Solid"/>
                <a:ea typeface="Londrina Solid"/>
                <a:cs typeface="Londrina Solid"/>
                <a:sym typeface="Londrina Solid"/>
              </a:defRPr>
            </a:lvl5pPr>
            <a:lvl6pPr lvl="5" rtl="0">
              <a:lnSpc>
                <a:spcPct val="100000"/>
              </a:lnSpc>
              <a:spcBef>
                <a:spcPts val="0"/>
              </a:spcBef>
              <a:spcAft>
                <a:spcPts val="0"/>
              </a:spcAft>
              <a:buSzPts val="1400"/>
              <a:buFont typeface="Londrina Solid"/>
              <a:buNone/>
              <a:defRPr>
                <a:latin typeface="Londrina Solid"/>
                <a:ea typeface="Londrina Solid"/>
                <a:cs typeface="Londrina Solid"/>
                <a:sym typeface="Londrina Solid"/>
              </a:defRPr>
            </a:lvl6pPr>
            <a:lvl7pPr lvl="6" rtl="0">
              <a:lnSpc>
                <a:spcPct val="100000"/>
              </a:lnSpc>
              <a:spcBef>
                <a:spcPts val="0"/>
              </a:spcBef>
              <a:spcAft>
                <a:spcPts val="0"/>
              </a:spcAft>
              <a:buSzPts val="1400"/>
              <a:buFont typeface="Londrina Solid"/>
              <a:buNone/>
              <a:defRPr>
                <a:latin typeface="Londrina Solid"/>
                <a:ea typeface="Londrina Solid"/>
                <a:cs typeface="Londrina Solid"/>
                <a:sym typeface="Londrina Solid"/>
              </a:defRPr>
            </a:lvl7pPr>
            <a:lvl8pPr lvl="7" rtl="0">
              <a:lnSpc>
                <a:spcPct val="100000"/>
              </a:lnSpc>
              <a:spcBef>
                <a:spcPts val="0"/>
              </a:spcBef>
              <a:spcAft>
                <a:spcPts val="0"/>
              </a:spcAft>
              <a:buSzPts val="1400"/>
              <a:buFont typeface="Londrina Solid"/>
              <a:buNone/>
              <a:defRPr>
                <a:latin typeface="Londrina Solid"/>
                <a:ea typeface="Londrina Solid"/>
                <a:cs typeface="Londrina Solid"/>
                <a:sym typeface="Londrina Solid"/>
              </a:defRPr>
            </a:lvl8pPr>
            <a:lvl9pPr lvl="8" rtl="0">
              <a:lnSpc>
                <a:spcPct val="100000"/>
              </a:lnSpc>
              <a:spcBef>
                <a:spcPts val="0"/>
              </a:spcBef>
              <a:spcAft>
                <a:spcPts val="0"/>
              </a:spcAft>
              <a:buSzPts val="1400"/>
              <a:buFont typeface="Londrina Solid"/>
              <a:buNone/>
              <a:defRPr>
                <a:latin typeface="Londrina Solid"/>
                <a:ea typeface="Londrina Solid"/>
                <a:cs typeface="Londrina Solid"/>
                <a:sym typeface="Londrina Solid"/>
              </a:defRPr>
            </a:lvl9p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Background">
  <p:cSld name="CUSTOM_7">
    <p:spTree>
      <p:nvGrpSpPr>
        <p:cNvPr id="1" name="Shape 1498"/>
        <p:cNvGrpSpPr/>
        <p:nvPr/>
      </p:nvGrpSpPr>
      <p:grpSpPr>
        <a:xfrm>
          <a:off x="0" y="0"/>
          <a:ext cx="0" cy="0"/>
          <a:chOff x="0" y="0"/>
          <a:chExt cx="0" cy="0"/>
        </a:xfrm>
      </p:grpSpPr>
      <p:grpSp>
        <p:nvGrpSpPr>
          <p:cNvPr id="1499" name="Google Shape;1499;p32"/>
          <p:cNvGrpSpPr/>
          <p:nvPr/>
        </p:nvGrpSpPr>
        <p:grpSpPr>
          <a:xfrm>
            <a:off x="7" y="-38100"/>
            <a:ext cx="9144000" cy="5219700"/>
            <a:chOff x="-43" y="-76200"/>
            <a:chExt cx="9144000" cy="5219700"/>
          </a:xfrm>
        </p:grpSpPr>
        <p:cxnSp>
          <p:nvCxnSpPr>
            <p:cNvPr id="1500" name="Google Shape;1500;p32"/>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01" name="Google Shape;1501;p32"/>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02" name="Google Shape;1502;p32"/>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03" name="Google Shape;1503;p32"/>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04" name="Google Shape;1504;p32"/>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05" name="Google Shape;1505;p32"/>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06" name="Google Shape;1506;p32"/>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07" name="Google Shape;1507;p32"/>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08" name="Google Shape;1508;p32"/>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09" name="Google Shape;1509;p32"/>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10" name="Google Shape;1510;p32"/>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11" name="Google Shape;1511;p32"/>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12" name="Google Shape;1512;p32"/>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13" name="Google Shape;1513;p32"/>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14" name="Google Shape;1514;p32"/>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15" name="Google Shape;1515;p32"/>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16" name="Google Shape;1516;p32"/>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17" name="Google Shape;1517;p32"/>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18" name="Google Shape;1518;p32"/>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19" name="Google Shape;1519;p32"/>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20" name="Google Shape;1520;p32"/>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21" name="Google Shape;1521;p32"/>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22" name="Google Shape;1522;p32"/>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23" name="Google Shape;1523;p32"/>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24" name="Google Shape;1524;p32"/>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25" name="Google Shape;1525;p32"/>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26" name="Google Shape;1526;p32"/>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27" name="Google Shape;1527;p32"/>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28" name="Google Shape;1528;p32"/>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29" name="Google Shape;1529;p32"/>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530" name="Google Shape;1530;p32"/>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531" name="Google Shape;1531;p32"/>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532" name="Google Shape;1532;p32"/>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533" name="Google Shape;1533;p32"/>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534" name="Google Shape;1534;p32"/>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535" name="Google Shape;1535;p32"/>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536" name="Google Shape;1536;p32"/>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537" name="Google Shape;1537;p32"/>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538" name="Google Shape;1538;p32"/>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539" name="Google Shape;1539;p32"/>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540" name="Google Shape;1540;p32"/>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541" name="Google Shape;1541;p32"/>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542" name="Google Shape;1542;p32"/>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543" name="Google Shape;1543;p32"/>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544" name="Google Shape;1544;p32"/>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545" name="Google Shape;1545;p32"/>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1546" name="Google Shape;1546;p32"/>
          <p:cNvSpPr/>
          <p:nvPr/>
        </p:nvSpPr>
        <p:spPr>
          <a:xfrm>
            <a:off x="715625" y="543200"/>
            <a:ext cx="7718100" cy="2530200"/>
          </a:xfrm>
          <a:prstGeom prst="rect">
            <a:avLst/>
          </a:prstGeom>
          <a:solidFill>
            <a:schemeClr val="dk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47" name="Google Shape;1547;p32"/>
          <p:cNvGrpSpPr/>
          <p:nvPr/>
        </p:nvGrpSpPr>
        <p:grpSpPr>
          <a:xfrm>
            <a:off x="879258" y="402095"/>
            <a:ext cx="7385477" cy="511271"/>
            <a:chOff x="784421" y="402095"/>
            <a:chExt cx="7385477" cy="511271"/>
          </a:xfrm>
        </p:grpSpPr>
        <p:grpSp>
          <p:nvGrpSpPr>
            <p:cNvPr id="1548" name="Google Shape;1548;p32"/>
            <p:cNvGrpSpPr/>
            <p:nvPr/>
          </p:nvGrpSpPr>
          <p:grpSpPr>
            <a:xfrm>
              <a:off x="784421" y="402095"/>
              <a:ext cx="325269" cy="511271"/>
              <a:chOff x="1471100" y="1593200"/>
              <a:chExt cx="235600" cy="370325"/>
            </a:xfrm>
          </p:grpSpPr>
          <p:sp>
            <p:nvSpPr>
              <p:cNvPr id="1549" name="Google Shape;1549;p32"/>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32"/>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32"/>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52" name="Google Shape;1552;p32"/>
            <p:cNvGrpSpPr/>
            <p:nvPr/>
          </p:nvGrpSpPr>
          <p:grpSpPr>
            <a:xfrm>
              <a:off x="1288721" y="402095"/>
              <a:ext cx="325269" cy="511271"/>
              <a:chOff x="1471100" y="1593200"/>
              <a:chExt cx="235600" cy="370325"/>
            </a:xfrm>
          </p:grpSpPr>
          <p:sp>
            <p:nvSpPr>
              <p:cNvPr id="1553" name="Google Shape;1553;p32"/>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32"/>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32"/>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56" name="Google Shape;1556;p32"/>
            <p:cNvGrpSpPr/>
            <p:nvPr/>
          </p:nvGrpSpPr>
          <p:grpSpPr>
            <a:xfrm>
              <a:off x="1793022" y="402095"/>
              <a:ext cx="325269" cy="511271"/>
              <a:chOff x="1471100" y="1593200"/>
              <a:chExt cx="235600" cy="370325"/>
            </a:xfrm>
          </p:grpSpPr>
          <p:sp>
            <p:nvSpPr>
              <p:cNvPr id="1557" name="Google Shape;1557;p32"/>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32"/>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32"/>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60" name="Google Shape;1560;p32"/>
            <p:cNvGrpSpPr/>
            <p:nvPr/>
          </p:nvGrpSpPr>
          <p:grpSpPr>
            <a:xfrm>
              <a:off x="2297323" y="402095"/>
              <a:ext cx="325269" cy="511271"/>
              <a:chOff x="1471100" y="1593200"/>
              <a:chExt cx="235600" cy="370325"/>
            </a:xfrm>
          </p:grpSpPr>
          <p:sp>
            <p:nvSpPr>
              <p:cNvPr id="1561" name="Google Shape;1561;p32"/>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32"/>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32"/>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64" name="Google Shape;1564;p32"/>
            <p:cNvGrpSpPr/>
            <p:nvPr/>
          </p:nvGrpSpPr>
          <p:grpSpPr>
            <a:xfrm>
              <a:off x="2801624" y="402095"/>
              <a:ext cx="325269" cy="511271"/>
              <a:chOff x="1471100" y="1593200"/>
              <a:chExt cx="235600" cy="370325"/>
            </a:xfrm>
          </p:grpSpPr>
          <p:sp>
            <p:nvSpPr>
              <p:cNvPr id="1565" name="Google Shape;1565;p32"/>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32"/>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32"/>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68" name="Google Shape;1568;p32"/>
            <p:cNvGrpSpPr/>
            <p:nvPr/>
          </p:nvGrpSpPr>
          <p:grpSpPr>
            <a:xfrm>
              <a:off x="3305925" y="402095"/>
              <a:ext cx="325269" cy="511271"/>
              <a:chOff x="1471100" y="1593200"/>
              <a:chExt cx="235600" cy="370325"/>
            </a:xfrm>
          </p:grpSpPr>
          <p:sp>
            <p:nvSpPr>
              <p:cNvPr id="1569" name="Google Shape;1569;p32"/>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32"/>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32"/>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72" name="Google Shape;1572;p32"/>
            <p:cNvGrpSpPr/>
            <p:nvPr/>
          </p:nvGrpSpPr>
          <p:grpSpPr>
            <a:xfrm>
              <a:off x="3810225" y="402095"/>
              <a:ext cx="325269" cy="511271"/>
              <a:chOff x="1471100" y="1593200"/>
              <a:chExt cx="235600" cy="370325"/>
            </a:xfrm>
          </p:grpSpPr>
          <p:sp>
            <p:nvSpPr>
              <p:cNvPr id="1573" name="Google Shape;1573;p32"/>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32"/>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32"/>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76" name="Google Shape;1576;p32"/>
            <p:cNvGrpSpPr/>
            <p:nvPr/>
          </p:nvGrpSpPr>
          <p:grpSpPr>
            <a:xfrm>
              <a:off x="4314526" y="402095"/>
              <a:ext cx="325269" cy="511271"/>
              <a:chOff x="1471100" y="1593200"/>
              <a:chExt cx="235600" cy="370325"/>
            </a:xfrm>
          </p:grpSpPr>
          <p:sp>
            <p:nvSpPr>
              <p:cNvPr id="1577" name="Google Shape;1577;p32"/>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32"/>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32"/>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0" name="Google Shape;1580;p32"/>
            <p:cNvGrpSpPr/>
            <p:nvPr/>
          </p:nvGrpSpPr>
          <p:grpSpPr>
            <a:xfrm>
              <a:off x="4818827" y="402095"/>
              <a:ext cx="325269" cy="511271"/>
              <a:chOff x="1471100" y="1593200"/>
              <a:chExt cx="235600" cy="370325"/>
            </a:xfrm>
          </p:grpSpPr>
          <p:sp>
            <p:nvSpPr>
              <p:cNvPr id="1581" name="Google Shape;1581;p32"/>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32"/>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32"/>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4" name="Google Shape;1584;p32"/>
            <p:cNvGrpSpPr/>
            <p:nvPr/>
          </p:nvGrpSpPr>
          <p:grpSpPr>
            <a:xfrm>
              <a:off x="5323128" y="402095"/>
              <a:ext cx="325269" cy="511271"/>
              <a:chOff x="1471100" y="1593200"/>
              <a:chExt cx="235600" cy="370325"/>
            </a:xfrm>
          </p:grpSpPr>
          <p:sp>
            <p:nvSpPr>
              <p:cNvPr id="1585" name="Google Shape;1585;p32"/>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32"/>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32"/>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8" name="Google Shape;1588;p32"/>
            <p:cNvGrpSpPr/>
            <p:nvPr/>
          </p:nvGrpSpPr>
          <p:grpSpPr>
            <a:xfrm>
              <a:off x="5827429" y="402095"/>
              <a:ext cx="325269" cy="511271"/>
              <a:chOff x="1471100" y="1593200"/>
              <a:chExt cx="235600" cy="370325"/>
            </a:xfrm>
          </p:grpSpPr>
          <p:sp>
            <p:nvSpPr>
              <p:cNvPr id="1589" name="Google Shape;1589;p32"/>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32"/>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32"/>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2" name="Google Shape;1592;p32"/>
            <p:cNvGrpSpPr/>
            <p:nvPr/>
          </p:nvGrpSpPr>
          <p:grpSpPr>
            <a:xfrm>
              <a:off x="6331729" y="402095"/>
              <a:ext cx="325269" cy="511271"/>
              <a:chOff x="1471100" y="1593200"/>
              <a:chExt cx="235600" cy="370325"/>
            </a:xfrm>
          </p:grpSpPr>
          <p:sp>
            <p:nvSpPr>
              <p:cNvPr id="1593" name="Google Shape;1593;p32"/>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32"/>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32"/>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6" name="Google Shape;1596;p32"/>
            <p:cNvGrpSpPr/>
            <p:nvPr/>
          </p:nvGrpSpPr>
          <p:grpSpPr>
            <a:xfrm>
              <a:off x="6836029" y="402095"/>
              <a:ext cx="325269" cy="511271"/>
              <a:chOff x="1471100" y="1593200"/>
              <a:chExt cx="235600" cy="370325"/>
            </a:xfrm>
          </p:grpSpPr>
          <p:sp>
            <p:nvSpPr>
              <p:cNvPr id="1597" name="Google Shape;1597;p32"/>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32"/>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32"/>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00" name="Google Shape;1600;p32"/>
            <p:cNvGrpSpPr/>
            <p:nvPr/>
          </p:nvGrpSpPr>
          <p:grpSpPr>
            <a:xfrm>
              <a:off x="7340329" y="402095"/>
              <a:ext cx="325269" cy="511271"/>
              <a:chOff x="1471100" y="1593200"/>
              <a:chExt cx="235600" cy="370325"/>
            </a:xfrm>
          </p:grpSpPr>
          <p:sp>
            <p:nvSpPr>
              <p:cNvPr id="1601" name="Google Shape;1601;p32"/>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32"/>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32"/>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04" name="Google Shape;1604;p32"/>
            <p:cNvGrpSpPr/>
            <p:nvPr/>
          </p:nvGrpSpPr>
          <p:grpSpPr>
            <a:xfrm>
              <a:off x="7844629" y="402095"/>
              <a:ext cx="325269" cy="511271"/>
              <a:chOff x="1471100" y="1593200"/>
              <a:chExt cx="235600" cy="370325"/>
            </a:xfrm>
          </p:grpSpPr>
          <p:sp>
            <p:nvSpPr>
              <p:cNvPr id="1605" name="Google Shape;1605;p32"/>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32"/>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32"/>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608" name="Google Shape;1608;p32"/>
          <p:cNvSpPr/>
          <p:nvPr/>
        </p:nvSpPr>
        <p:spPr>
          <a:xfrm>
            <a:off x="715625" y="3406900"/>
            <a:ext cx="3073800" cy="1365600"/>
          </a:xfrm>
          <a:prstGeom prst="rect">
            <a:avLst/>
          </a:pr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32"/>
          <p:cNvSpPr/>
          <p:nvPr/>
        </p:nvSpPr>
        <p:spPr>
          <a:xfrm>
            <a:off x="4399950" y="3406900"/>
            <a:ext cx="4033800" cy="1365600"/>
          </a:xfrm>
          <a:prstGeom prst="rect">
            <a:avLst/>
          </a:prstGeom>
          <a:solidFill>
            <a:schemeClr val="l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10" name="Google Shape;1610;p32"/>
          <p:cNvGrpSpPr/>
          <p:nvPr/>
        </p:nvGrpSpPr>
        <p:grpSpPr>
          <a:xfrm>
            <a:off x="4031919" y="3569172"/>
            <a:ext cx="531539" cy="1041063"/>
            <a:chOff x="4031919" y="3569172"/>
            <a:chExt cx="531539" cy="1041063"/>
          </a:xfrm>
        </p:grpSpPr>
        <p:grpSp>
          <p:nvGrpSpPr>
            <p:cNvPr id="1611" name="Google Shape;1611;p32"/>
            <p:cNvGrpSpPr/>
            <p:nvPr/>
          </p:nvGrpSpPr>
          <p:grpSpPr>
            <a:xfrm>
              <a:off x="4031919" y="3569172"/>
              <a:ext cx="531539" cy="155710"/>
              <a:chOff x="1780525" y="2859350"/>
              <a:chExt cx="387250" cy="113450"/>
            </a:xfrm>
          </p:grpSpPr>
          <p:sp>
            <p:nvSpPr>
              <p:cNvPr id="1612" name="Google Shape;1612;p32"/>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32"/>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32"/>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15" name="Google Shape;1615;p32"/>
            <p:cNvGrpSpPr/>
            <p:nvPr/>
          </p:nvGrpSpPr>
          <p:grpSpPr>
            <a:xfrm>
              <a:off x="4031919" y="3864286"/>
              <a:ext cx="531539" cy="155710"/>
              <a:chOff x="1780525" y="2859350"/>
              <a:chExt cx="387250" cy="113450"/>
            </a:xfrm>
          </p:grpSpPr>
          <p:sp>
            <p:nvSpPr>
              <p:cNvPr id="1616" name="Google Shape;1616;p32"/>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32"/>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32"/>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19" name="Google Shape;1619;p32"/>
            <p:cNvGrpSpPr/>
            <p:nvPr/>
          </p:nvGrpSpPr>
          <p:grpSpPr>
            <a:xfrm>
              <a:off x="4031919" y="4159400"/>
              <a:ext cx="531539" cy="155710"/>
              <a:chOff x="1780525" y="2859350"/>
              <a:chExt cx="387250" cy="113450"/>
            </a:xfrm>
          </p:grpSpPr>
          <p:sp>
            <p:nvSpPr>
              <p:cNvPr id="1620" name="Google Shape;1620;p32"/>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32"/>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32"/>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23" name="Google Shape;1623;p32"/>
            <p:cNvGrpSpPr/>
            <p:nvPr/>
          </p:nvGrpSpPr>
          <p:grpSpPr>
            <a:xfrm>
              <a:off x="4031919" y="4454525"/>
              <a:ext cx="531539" cy="155710"/>
              <a:chOff x="1780525" y="2859350"/>
              <a:chExt cx="387250" cy="113450"/>
            </a:xfrm>
          </p:grpSpPr>
          <p:sp>
            <p:nvSpPr>
              <p:cNvPr id="1624" name="Google Shape;1624;p32"/>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32"/>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32"/>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Background 1">
  <p:cSld name="CUSTOM_7_1">
    <p:spTree>
      <p:nvGrpSpPr>
        <p:cNvPr id="1" name="Shape 1627"/>
        <p:cNvGrpSpPr/>
        <p:nvPr/>
      </p:nvGrpSpPr>
      <p:grpSpPr>
        <a:xfrm>
          <a:off x="0" y="0"/>
          <a:ext cx="0" cy="0"/>
          <a:chOff x="0" y="0"/>
          <a:chExt cx="0" cy="0"/>
        </a:xfrm>
      </p:grpSpPr>
      <p:grpSp>
        <p:nvGrpSpPr>
          <p:cNvPr id="1628" name="Google Shape;1628;p33"/>
          <p:cNvGrpSpPr/>
          <p:nvPr/>
        </p:nvGrpSpPr>
        <p:grpSpPr>
          <a:xfrm>
            <a:off x="7" y="-38100"/>
            <a:ext cx="9144000" cy="5219700"/>
            <a:chOff x="-43" y="-76200"/>
            <a:chExt cx="9144000" cy="5219700"/>
          </a:xfrm>
        </p:grpSpPr>
        <p:cxnSp>
          <p:nvCxnSpPr>
            <p:cNvPr id="1629" name="Google Shape;1629;p33"/>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30" name="Google Shape;1630;p33"/>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31" name="Google Shape;1631;p33"/>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32" name="Google Shape;1632;p33"/>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33" name="Google Shape;1633;p33"/>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34" name="Google Shape;1634;p33"/>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35" name="Google Shape;1635;p33"/>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36" name="Google Shape;1636;p33"/>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37" name="Google Shape;1637;p33"/>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38" name="Google Shape;1638;p33"/>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39" name="Google Shape;1639;p33"/>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40" name="Google Shape;1640;p33"/>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41" name="Google Shape;1641;p33"/>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42" name="Google Shape;1642;p33"/>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43" name="Google Shape;1643;p33"/>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44" name="Google Shape;1644;p33"/>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45" name="Google Shape;1645;p33"/>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46" name="Google Shape;1646;p33"/>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47" name="Google Shape;1647;p33"/>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48" name="Google Shape;1648;p33"/>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49" name="Google Shape;1649;p33"/>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50" name="Google Shape;1650;p33"/>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51" name="Google Shape;1651;p33"/>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52" name="Google Shape;1652;p33"/>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53" name="Google Shape;1653;p33"/>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54" name="Google Shape;1654;p33"/>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55" name="Google Shape;1655;p33"/>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56" name="Google Shape;1656;p33"/>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57" name="Google Shape;1657;p33"/>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58" name="Google Shape;1658;p33"/>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59" name="Google Shape;1659;p33"/>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660" name="Google Shape;1660;p33"/>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661" name="Google Shape;1661;p33"/>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662" name="Google Shape;1662;p33"/>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663" name="Google Shape;1663;p33"/>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664" name="Google Shape;1664;p33"/>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665" name="Google Shape;1665;p33"/>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666" name="Google Shape;1666;p33"/>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667" name="Google Shape;1667;p33"/>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668" name="Google Shape;1668;p33"/>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669" name="Google Shape;1669;p33"/>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670" name="Google Shape;1670;p33"/>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671" name="Google Shape;1671;p33"/>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672" name="Google Shape;1672;p33"/>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673" name="Google Shape;1673;p33"/>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674" name="Google Shape;1674;p33"/>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1675" name="Google Shape;1675;p33"/>
          <p:cNvSpPr/>
          <p:nvPr/>
        </p:nvSpPr>
        <p:spPr>
          <a:xfrm>
            <a:off x="715625" y="543200"/>
            <a:ext cx="1862100" cy="3113700"/>
          </a:xfrm>
          <a:prstGeom prst="rect">
            <a:avLst/>
          </a:pr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33"/>
          <p:cNvSpPr/>
          <p:nvPr/>
        </p:nvSpPr>
        <p:spPr>
          <a:xfrm>
            <a:off x="5939225" y="2898150"/>
            <a:ext cx="2494500" cy="1757400"/>
          </a:xfrm>
          <a:prstGeom prst="rect">
            <a:avLst/>
          </a:prstGeom>
          <a:solidFill>
            <a:schemeClr val="dk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680"/>
        <p:cNvGrpSpPr/>
        <p:nvPr/>
      </p:nvGrpSpPr>
      <p:grpSpPr>
        <a:xfrm>
          <a:off x="0" y="0"/>
          <a:ext cx="0" cy="0"/>
          <a:chOff x="0" y="0"/>
          <a:chExt cx="0" cy="0"/>
        </a:xfrm>
      </p:grpSpPr>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only">
  <p:cSld name="CUSTOM">
    <p:spTree>
      <p:nvGrpSpPr>
        <p:cNvPr id="1" name="Shape 1681"/>
        <p:cNvGrpSpPr/>
        <p:nvPr/>
      </p:nvGrpSpPr>
      <p:grpSpPr>
        <a:xfrm>
          <a:off x="0" y="0"/>
          <a:ext cx="0" cy="0"/>
          <a:chOff x="0" y="0"/>
          <a:chExt cx="0" cy="0"/>
        </a:xfrm>
      </p:grpSpPr>
      <p:sp>
        <p:nvSpPr>
          <p:cNvPr id="1682" name="Google Shape;1682;p36"/>
          <p:cNvSpPr txBox="1">
            <a:spLocks noGrp="1"/>
          </p:cNvSpPr>
          <p:nvPr>
            <p:ph type="title"/>
          </p:nvPr>
        </p:nvSpPr>
        <p:spPr>
          <a:xfrm>
            <a:off x="716775" y="510900"/>
            <a:ext cx="7710600" cy="4824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a:solidFill>
                  <a:schemeClr val="lt1"/>
                </a:solidFill>
              </a:defRPr>
            </a:lvl1pPr>
            <a:lvl2pPr lvl="1" rtl="0">
              <a:spcBef>
                <a:spcPts val="0"/>
              </a:spcBef>
              <a:spcAft>
                <a:spcPts val="0"/>
              </a:spcAft>
              <a:buSzPts val="2400"/>
              <a:buNone/>
              <a:defRPr/>
            </a:lvl2pPr>
            <a:lvl3pPr lvl="2" rtl="0">
              <a:spcBef>
                <a:spcPts val="0"/>
              </a:spcBef>
              <a:spcAft>
                <a:spcPts val="0"/>
              </a:spcAft>
              <a:buSzPts val="2400"/>
              <a:buNone/>
              <a:defRPr/>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60"/>
        <p:cNvGrpSpPr/>
        <p:nvPr/>
      </p:nvGrpSpPr>
      <p:grpSpPr>
        <a:xfrm>
          <a:off x="0" y="0"/>
          <a:ext cx="0" cy="0"/>
          <a:chOff x="0" y="0"/>
          <a:chExt cx="0" cy="0"/>
        </a:xfrm>
      </p:grpSpPr>
      <p:grpSp>
        <p:nvGrpSpPr>
          <p:cNvPr id="161" name="Google Shape;161;p5"/>
          <p:cNvGrpSpPr/>
          <p:nvPr/>
        </p:nvGrpSpPr>
        <p:grpSpPr>
          <a:xfrm>
            <a:off x="7" y="-38100"/>
            <a:ext cx="9144000" cy="5219700"/>
            <a:chOff x="-43" y="-76200"/>
            <a:chExt cx="9144000" cy="5219700"/>
          </a:xfrm>
        </p:grpSpPr>
        <p:cxnSp>
          <p:nvCxnSpPr>
            <p:cNvPr id="162" name="Google Shape;162;p5"/>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3" name="Google Shape;163;p5"/>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4" name="Google Shape;164;p5"/>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5" name="Google Shape;165;p5"/>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6" name="Google Shape;166;p5"/>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7" name="Google Shape;167;p5"/>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8" name="Google Shape;168;p5"/>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69" name="Google Shape;169;p5"/>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70" name="Google Shape;170;p5"/>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71" name="Google Shape;171;p5"/>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72" name="Google Shape;172;p5"/>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73" name="Google Shape;173;p5"/>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74" name="Google Shape;174;p5"/>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75" name="Google Shape;175;p5"/>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76" name="Google Shape;176;p5"/>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77" name="Google Shape;177;p5"/>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78" name="Google Shape;178;p5"/>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79" name="Google Shape;179;p5"/>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80" name="Google Shape;180;p5"/>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81" name="Google Shape;181;p5"/>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82" name="Google Shape;182;p5"/>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83" name="Google Shape;183;p5"/>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84" name="Google Shape;184;p5"/>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85" name="Google Shape;185;p5"/>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86" name="Google Shape;186;p5"/>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87" name="Google Shape;187;p5"/>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88" name="Google Shape;188;p5"/>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89" name="Google Shape;189;p5"/>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90" name="Google Shape;190;p5"/>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91" name="Google Shape;191;p5"/>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192" name="Google Shape;192;p5"/>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93" name="Google Shape;193;p5"/>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94" name="Google Shape;194;p5"/>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95" name="Google Shape;195;p5"/>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96" name="Google Shape;196;p5"/>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97" name="Google Shape;197;p5"/>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98" name="Google Shape;198;p5"/>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199" name="Google Shape;199;p5"/>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00" name="Google Shape;200;p5"/>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01" name="Google Shape;201;p5"/>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02" name="Google Shape;202;p5"/>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03" name="Google Shape;203;p5"/>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04" name="Google Shape;204;p5"/>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05" name="Google Shape;205;p5"/>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06" name="Google Shape;206;p5"/>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07" name="Google Shape;207;p5"/>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208" name="Google Shape;208;p5"/>
          <p:cNvSpPr/>
          <p:nvPr/>
        </p:nvSpPr>
        <p:spPr>
          <a:xfrm>
            <a:off x="713250" y="1198475"/>
            <a:ext cx="7717500" cy="3593100"/>
          </a:xfrm>
          <a:prstGeom prst="rect">
            <a:avLst/>
          </a:pr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5"/>
          <p:cNvSpPr txBox="1">
            <a:spLocks noGrp="1"/>
          </p:cNvSpPr>
          <p:nvPr>
            <p:ph type="subTitle" idx="1"/>
          </p:nvPr>
        </p:nvSpPr>
        <p:spPr>
          <a:xfrm>
            <a:off x="3096975" y="3325624"/>
            <a:ext cx="2380200" cy="944100"/>
          </a:xfrm>
          <a:prstGeom prst="rect">
            <a:avLst/>
          </a:prstGeom>
        </p:spPr>
        <p:txBody>
          <a:bodyPr spcFirstLastPara="1" wrap="square" lIns="91425" tIns="91425" rIns="91425" bIns="91425" anchor="t" anchorCtr="0">
            <a:noAutofit/>
          </a:bodyPr>
          <a:lstStyle>
            <a:lvl1pPr lvl="0">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10" name="Google Shape;210;p5"/>
          <p:cNvSpPr txBox="1">
            <a:spLocks noGrp="1"/>
          </p:cNvSpPr>
          <p:nvPr>
            <p:ph type="subTitle" idx="2"/>
          </p:nvPr>
        </p:nvSpPr>
        <p:spPr>
          <a:xfrm>
            <a:off x="5713975" y="3325624"/>
            <a:ext cx="2380200" cy="9441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11" name="Google Shape;211;p5"/>
          <p:cNvSpPr txBox="1">
            <a:spLocks noGrp="1"/>
          </p:cNvSpPr>
          <p:nvPr>
            <p:ph type="subTitle" idx="3"/>
          </p:nvPr>
        </p:nvSpPr>
        <p:spPr>
          <a:xfrm>
            <a:off x="3096996" y="2845913"/>
            <a:ext cx="2380200" cy="479700"/>
          </a:xfrm>
          <a:prstGeom prst="rect">
            <a:avLst/>
          </a:prstGeom>
          <a:noFill/>
        </p:spPr>
        <p:txBody>
          <a:bodyPr spcFirstLastPara="1" wrap="square" lIns="91425" tIns="91425" rIns="91425" bIns="91425" anchor="b" anchorCtr="0">
            <a:noAutofit/>
          </a:bodyPr>
          <a:lstStyle>
            <a:lvl1pPr lvl="0" rtl="0">
              <a:spcBef>
                <a:spcPts val="0"/>
              </a:spcBef>
              <a:spcAft>
                <a:spcPts val="0"/>
              </a:spcAft>
              <a:buSzPts val="1800"/>
              <a:buFont typeface="Poppins"/>
              <a:buNone/>
              <a:defRPr sz="2200">
                <a:latin typeface="Jua"/>
                <a:ea typeface="Jua"/>
                <a:cs typeface="Jua"/>
                <a:sym typeface="Jua"/>
              </a:defRPr>
            </a:lvl1pPr>
            <a:lvl2pPr lvl="1" algn="ctr" rtl="0">
              <a:spcBef>
                <a:spcPts val="0"/>
              </a:spcBef>
              <a:spcAft>
                <a:spcPts val="0"/>
              </a:spcAft>
              <a:buSzPts val="1800"/>
              <a:buFont typeface="Poppins"/>
              <a:buNone/>
              <a:defRPr sz="1800" b="1">
                <a:latin typeface="Poppins"/>
                <a:ea typeface="Poppins"/>
                <a:cs typeface="Poppins"/>
                <a:sym typeface="Poppins"/>
              </a:defRPr>
            </a:lvl2pPr>
            <a:lvl3pPr lvl="2" algn="ctr" rtl="0">
              <a:spcBef>
                <a:spcPts val="0"/>
              </a:spcBef>
              <a:spcAft>
                <a:spcPts val="0"/>
              </a:spcAft>
              <a:buSzPts val="1800"/>
              <a:buFont typeface="Poppins"/>
              <a:buNone/>
              <a:defRPr sz="1800" b="1">
                <a:latin typeface="Poppins"/>
                <a:ea typeface="Poppins"/>
                <a:cs typeface="Poppins"/>
                <a:sym typeface="Poppins"/>
              </a:defRPr>
            </a:lvl3pPr>
            <a:lvl4pPr lvl="3" algn="ctr" rtl="0">
              <a:spcBef>
                <a:spcPts val="0"/>
              </a:spcBef>
              <a:spcAft>
                <a:spcPts val="0"/>
              </a:spcAft>
              <a:buSzPts val="1800"/>
              <a:buFont typeface="Poppins"/>
              <a:buNone/>
              <a:defRPr sz="1800" b="1">
                <a:latin typeface="Poppins"/>
                <a:ea typeface="Poppins"/>
                <a:cs typeface="Poppins"/>
                <a:sym typeface="Poppins"/>
              </a:defRPr>
            </a:lvl4pPr>
            <a:lvl5pPr lvl="4" algn="ctr" rtl="0">
              <a:spcBef>
                <a:spcPts val="0"/>
              </a:spcBef>
              <a:spcAft>
                <a:spcPts val="0"/>
              </a:spcAft>
              <a:buSzPts val="1800"/>
              <a:buFont typeface="Poppins"/>
              <a:buNone/>
              <a:defRPr sz="1800" b="1">
                <a:latin typeface="Poppins"/>
                <a:ea typeface="Poppins"/>
                <a:cs typeface="Poppins"/>
                <a:sym typeface="Poppins"/>
              </a:defRPr>
            </a:lvl5pPr>
            <a:lvl6pPr lvl="5" algn="ctr" rtl="0">
              <a:spcBef>
                <a:spcPts val="0"/>
              </a:spcBef>
              <a:spcAft>
                <a:spcPts val="0"/>
              </a:spcAft>
              <a:buSzPts val="1800"/>
              <a:buFont typeface="Poppins"/>
              <a:buNone/>
              <a:defRPr sz="1800" b="1">
                <a:latin typeface="Poppins"/>
                <a:ea typeface="Poppins"/>
                <a:cs typeface="Poppins"/>
                <a:sym typeface="Poppins"/>
              </a:defRPr>
            </a:lvl6pPr>
            <a:lvl7pPr lvl="6" algn="ctr" rtl="0">
              <a:spcBef>
                <a:spcPts val="0"/>
              </a:spcBef>
              <a:spcAft>
                <a:spcPts val="0"/>
              </a:spcAft>
              <a:buSzPts val="1800"/>
              <a:buFont typeface="Poppins"/>
              <a:buNone/>
              <a:defRPr sz="1800" b="1">
                <a:latin typeface="Poppins"/>
                <a:ea typeface="Poppins"/>
                <a:cs typeface="Poppins"/>
                <a:sym typeface="Poppins"/>
              </a:defRPr>
            </a:lvl7pPr>
            <a:lvl8pPr lvl="7" algn="ctr" rtl="0">
              <a:spcBef>
                <a:spcPts val="0"/>
              </a:spcBef>
              <a:spcAft>
                <a:spcPts val="0"/>
              </a:spcAft>
              <a:buSzPts val="1800"/>
              <a:buFont typeface="Poppins"/>
              <a:buNone/>
              <a:defRPr sz="1800" b="1">
                <a:latin typeface="Poppins"/>
                <a:ea typeface="Poppins"/>
                <a:cs typeface="Poppins"/>
                <a:sym typeface="Poppins"/>
              </a:defRPr>
            </a:lvl8pPr>
            <a:lvl9pPr lvl="8" algn="ctr" rtl="0">
              <a:spcBef>
                <a:spcPts val="0"/>
              </a:spcBef>
              <a:spcAft>
                <a:spcPts val="0"/>
              </a:spcAft>
              <a:buSzPts val="1800"/>
              <a:buFont typeface="Poppins"/>
              <a:buNone/>
              <a:defRPr sz="1800" b="1">
                <a:latin typeface="Poppins"/>
                <a:ea typeface="Poppins"/>
                <a:cs typeface="Poppins"/>
                <a:sym typeface="Poppins"/>
              </a:defRPr>
            </a:lvl9pPr>
          </a:lstStyle>
          <a:p>
            <a:endParaRPr/>
          </a:p>
        </p:txBody>
      </p:sp>
      <p:sp>
        <p:nvSpPr>
          <p:cNvPr id="212" name="Google Shape;212;p5"/>
          <p:cNvSpPr txBox="1">
            <a:spLocks noGrp="1"/>
          </p:cNvSpPr>
          <p:nvPr>
            <p:ph type="subTitle" idx="4"/>
          </p:nvPr>
        </p:nvSpPr>
        <p:spPr>
          <a:xfrm>
            <a:off x="5713976" y="2845913"/>
            <a:ext cx="2380200" cy="479700"/>
          </a:xfrm>
          <a:prstGeom prst="rect">
            <a:avLst/>
          </a:prstGeom>
          <a:noFill/>
        </p:spPr>
        <p:txBody>
          <a:bodyPr spcFirstLastPara="1" wrap="square" lIns="91425" tIns="91425" rIns="91425" bIns="91425" anchor="b" anchorCtr="0">
            <a:noAutofit/>
          </a:bodyPr>
          <a:lstStyle>
            <a:lvl1pPr lvl="0" rtl="0">
              <a:spcBef>
                <a:spcPts val="0"/>
              </a:spcBef>
              <a:spcAft>
                <a:spcPts val="0"/>
              </a:spcAft>
              <a:buSzPts val="1800"/>
              <a:buFont typeface="Poppins"/>
              <a:buNone/>
              <a:defRPr sz="2200">
                <a:latin typeface="Jua"/>
                <a:ea typeface="Jua"/>
                <a:cs typeface="Jua"/>
                <a:sym typeface="Jua"/>
              </a:defRPr>
            </a:lvl1pPr>
            <a:lvl2pPr lvl="1" algn="ctr" rtl="0">
              <a:spcBef>
                <a:spcPts val="0"/>
              </a:spcBef>
              <a:spcAft>
                <a:spcPts val="0"/>
              </a:spcAft>
              <a:buSzPts val="1800"/>
              <a:buFont typeface="Poppins"/>
              <a:buNone/>
              <a:defRPr sz="1800" b="1">
                <a:latin typeface="Poppins"/>
                <a:ea typeface="Poppins"/>
                <a:cs typeface="Poppins"/>
                <a:sym typeface="Poppins"/>
              </a:defRPr>
            </a:lvl2pPr>
            <a:lvl3pPr lvl="2" algn="ctr" rtl="0">
              <a:spcBef>
                <a:spcPts val="0"/>
              </a:spcBef>
              <a:spcAft>
                <a:spcPts val="0"/>
              </a:spcAft>
              <a:buSzPts val="1800"/>
              <a:buFont typeface="Poppins"/>
              <a:buNone/>
              <a:defRPr sz="1800" b="1">
                <a:latin typeface="Poppins"/>
                <a:ea typeface="Poppins"/>
                <a:cs typeface="Poppins"/>
                <a:sym typeface="Poppins"/>
              </a:defRPr>
            </a:lvl3pPr>
            <a:lvl4pPr lvl="3" algn="ctr" rtl="0">
              <a:spcBef>
                <a:spcPts val="0"/>
              </a:spcBef>
              <a:spcAft>
                <a:spcPts val="0"/>
              </a:spcAft>
              <a:buSzPts val="1800"/>
              <a:buFont typeface="Poppins"/>
              <a:buNone/>
              <a:defRPr sz="1800" b="1">
                <a:latin typeface="Poppins"/>
                <a:ea typeface="Poppins"/>
                <a:cs typeface="Poppins"/>
                <a:sym typeface="Poppins"/>
              </a:defRPr>
            </a:lvl4pPr>
            <a:lvl5pPr lvl="4" algn="ctr" rtl="0">
              <a:spcBef>
                <a:spcPts val="0"/>
              </a:spcBef>
              <a:spcAft>
                <a:spcPts val="0"/>
              </a:spcAft>
              <a:buSzPts val="1800"/>
              <a:buFont typeface="Poppins"/>
              <a:buNone/>
              <a:defRPr sz="1800" b="1">
                <a:latin typeface="Poppins"/>
                <a:ea typeface="Poppins"/>
                <a:cs typeface="Poppins"/>
                <a:sym typeface="Poppins"/>
              </a:defRPr>
            </a:lvl5pPr>
            <a:lvl6pPr lvl="5" algn="ctr" rtl="0">
              <a:spcBef>
                <a:spcPts val="0"/>
              </a:spcBef>
              <a:spcAft>
                <a:spcPts val="0"/>
              </a:spcAft>
              <a:buSzPts val="1800"/>
              <a:buFont typeface="Poppins"/>
              <a:buNone/>
              <a:defRPr sz="1800" b="1">
                <a:latin typeface="Poppins"/>
                <a:ea typeface="Poppins"/>
                <a:cs typeface="Poppins"/>
                <a:sym typeface="Poppins"/>
              </a:defRPr>
            </a:lvl6pPr>
            <a:lvl7pPr lvl="6" algn="ctr" rtl="0">
              <a:spcBef>
                <a:spcPts val="0"/>
              </a:spcBef>
              <a:spcAft>
                <a:spcPts val="0"/>
              </a:spcAft>
              <a:buSzPts val="1800"/>
              <a:buFont typeface="Poppins"/>
              <a:buNone/>
              <a:defRPr sz="1800" b="1">
                <a:latin typeface="Poppins"/>
                <a:ea typeface="Poppins"/>
                <a:cs typeface="Poppins"/>
                <a:sym typeface="Poppins"/>
              </a:defRPr>
            </a:lvl7pPr>
            <a:lvl8pPr lvl="7" algn="ctr" rtl="0">
              <a:spcBef>
                <a:spcPts val="0"/>
              </a:spcBef>
              <a:spcAft>
                <a:spcPts val="0"/>
              </a:spcAft>
              <a:buSzPts val="1800"/>
              <a:buFont typeface="Poppins"/>
              <a:buNone/>
              <a:defRPr sz="1800" b="1">
                <a:latin typeface="Poppins"/>
                <a:ea typeface="Poppins"/>
                <a:cs typeface="Poppins"/>
                <a:sym typeface="Poppins"/>
              </a:defRPr>
            </a:lvl8pPr>
            <a:lvl9pPr lvl="8" algn="ctr" rtl="0">
              <a:spcBef>
                <a:spcPts val="0"/>
              </a:spcBef>
              <a:spcAft>
                <a:spcPts val="0"/>
              </a:spcAft>
              <a:buSzPts val="1800"/>
              <a:buFont typeface="Poppins"/>
              <a:buNone/>
              <a:defRPr sz="1800" b="1">
                <a:latin typeface="Poppins"/>
                <a:ea typeface="Poppins"/>
                <a:cs typeface="Poppins"/>
                <a:sym typeface="Poppins"/>
              </a:defRPr>
            </a:lvl9pPr>
          </a:lstStyle>
          <a:p>
            <a:endParaRPr/>
          </a:p>
        </p:txBody>
      </p:sp>
      <p:sp>
        <p:nvSpPr>
          <p:cNvPr id="213" name="Google Shape;213;p5"/>
          <p:cNvSpPr txBox="1">
            <a:spLocks noGrp="1"/>
          </p:cNvSpPr>
          <p:nvPr>
            <p:ph type="ctrTitle"/>
          </p:nvPr>
        </p:nvSpPr>
        <p:spPr>
          <a:xfrm>
            <a:off x="713250" y="446075"/>
            <a:ext cx="7717500" cy="537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14"/>
        <p:cNvGrpSpPr/>
        <p:nvPr/>
      </p:nvGrpSpPr>
      <p:grpSpPr>
        <a:xfrm>
          <a:off x="0" y="0"/>
          <a:ext cx="0" cy="0"/>
          <a:chOff x="0" y="0"/>
          <a:chExt cx="0" cy="0"/>
        </a:xfrm>
      </p:grpSpPr>
      <p:grpSp>
        <p:nvGrpSpPr>
          <p:cNvPr id="215" name="Google Shape;215;p6"/>
          <p:cNvGrpSpPr/>
          <p:nvPr/>
        </p:nvGrpSpPr>
        <p:grpSpPr>
          <a:xfrm>
            <a:off x="7" y="-38100"/>
            <a:ext cx="9144000" cy="5219700"/>
            <a:chOff x="-43" y="-76200"/>
            <a:chExt cx="9144000" cy="5219700"/>
          </a:xfrm>
        </p:grpSpPr>
        <p:cxnSp>
          <p:nvCxnSpPr>
            <p:cNvPr id="216" name="Google Shape;216;p6"/>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17" name="Google Shape;217;p6"/>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18" name="Google Shape;218;p6"/>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19" name="Google Shape;219;p6"/>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20" name="Google Shape;220;p6"/>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21" name="Google Shape;221;p6"/>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22" name="Google Shape;222;p6"/>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23" name="Google Shape;223;p6"/>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24" name="Google Shape;224;p6"/>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25" name="Google Shape;225;p6"/>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26" name="Google Shape;226;p6"/>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27" name="Google Shape;227;p6"/>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28" name="Google Shape;228;p6"/>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29" name="Google Shape;229;p6"/>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30" name="Google Shape;230;p6"/>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31" name="Google Shape;231;p6"/>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32" name="Google Shape;232;p6"/>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33" name="Google Shape;233;p6"/>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34" name="Google Shape;234;p6"/>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35" name="Google Shape;235;p6"/>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36" name="Google Shape;236;p6"/>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37" name="Google Shape;237;p6"/>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38" name="Google Shape;238;p6"/>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39" name="Google Shape;239;p6"/>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40" name="Google Shape;240;p6"/>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41" name="Google Shape;241;p6"/>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42" name="Google Shape;242;p6"/>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43" name="Google Shape;243;p6"/>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44" name="Google Shape;244;p6"/>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45" name="Google Shape;245;p6"/>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46" name="Google Shape;246;p6"/>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47" name="Google Shape;247;p6"/>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48" name="Google Shape;248;p6"/>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49" name="Google Shape;249;p6"/>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50" name="Google Shape;250;p6"/>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51" name="Google Shape;251;p6"/>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52" name="Google Shape;252;p6"/>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53" name="Google Shape;253;p6"/>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54" name="Google Shape;254;p6"/>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55" name="Google Shape;255;p6"/>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56" name="Google Shape;256;p6"/>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57" name="Google Shape;257;p6"/>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58" name="Google Shape;258;p6"/>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59" name="Google Shape;259;p6"/>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60" name="Google Shape;260;p6"/>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61" name="Google Shape;261;p6"/>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262" name="Google Shape;262;p6"/>
          <p:cNvSpPr/>
          <p:nvPr/>
        </p:nvSpPr>
        <p:spPr>
          <a:xfrm>
            <a:off x="713250" y="1198475"/>
            <a:ext cx="7717500" cy="3593100"/>
          </a:xfrm>
          <a:prstGeom prst="rect">
            <a:avLst/>
          </a:prstGeom>
          <a:solidFill>
            <a:schemeClr val="accen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6"/>
          <p:cNvSpPr txBox="1">
            <a:spLocks noGrp="1"/>
          </p:cNvSpPr>
          <p:nvPr>
            <p:ph type="ctrTitle"/>
          </p:nvPr>
        </p:nvSpPr>
        <p:spPr>
          <a:xfrm>
            <a:off x="713250" y="446075"/>
            <a:ext cx="7717500" cy="537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64"/>
        <p:cNvGrpSpPr/>
        <p:nvPr/>
      </p:nvGrpSpPr>
      <p:grpSpPr>
        <a:xfrm>
          <a:off x="0" y="0"/>
          <a:ext cx="0" cy="0"/>
          <a:chOff x="0" y="0"/>
          <a:chExt cx="0" cy="0"/>
        </a:xfrm>
      </p:grpSpPr>
      <p:grpSp>
        <p:nvGrpSpPr>
          <p:cNvPr id="265" name="Google Shape;265;p7"/>
          <p:cNvGrpSpPr/>
          <p:nvPr/>
        </p:nvGrpSpPr>
        <p:grpSpPr>
          <a:xfrm>
            <a:off x="7" y="-38100"/>
            <a:ext cx="9144000" cy="5219700"/>
            <a:chOff x="-43" y="-76200"/>
            <a:chExt cx="9144000" cy="5219700"/>
          </a:xfrm>
        </p:grpSpPr>
        <p:cxnSp>
          <p:nvCxnSpPr>
            <p:cNvPr id="266" name="Google Shape;266;p7"/>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67" name="Google Shape;267;p7"/>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68" name="Google Shape;268;p7"/>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69" name="Google Shape;269;p7"/>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70" name="Google Shape;270;p7"/>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71" name="Google Shape;271;p7"/>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72" name="Google Shape;272;p7"/>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73" name="Google Shape;273;p7"/>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74" name="Google Shape;274;p7"/>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75" name="Google Shape;275;p7"/>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76" name="Google Shape;276;p7"/>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77" name="Google Shape;277;p7"/>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78" name="Google Shape;278;p7"/>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79" name="Google Shape;279;p7"/>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80" name="Google Shape;280;p7"/>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81" name="Google Shape;281;p7"/>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82" name="Google Shape;282;p7"/>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83" name="Google Shape;283;p7"/>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84" name="Google Shape;284;p7"/>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85" name="Google Shape;285;p7"/>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86" name="Google Shape;286;p7"/>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87" name="Google Shape;287;p7"/>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88" name="Google Shape;288;p7"/>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89" name="Google Shape;289;p7"/>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90" name="Google Shape;290;p7"/>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91" name="Google Shape;291;p7"/>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92" name="Google Shape;292;p7"/>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93" name="Google Shape;293;p7"/>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94" name="Google Shape;294;p7"/>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95" name="Google Shape;295;p7"/>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296" name="Google Shape;296;p7"/>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97" name="Google Shape;297;p7"/>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98" name="Google Shape;298;p7"/>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299" name="Google Shape;299;p7"/>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00" name="Google Shape;300;p7"/>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01" name="Google Shape;301;p7"/>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02" name="Google Shape;302;p7"/>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03" name="Google Shape;303;p7"/>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04" name="Google Shape;304;p7"/>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05" name="Google Shape;305;p7"/>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06" name="Google Shape;306;p7"/>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07" name="Google Shape;307;p7"/>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08" name="Google Shape;308;p7"/>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09" name="Google Shape;309;p7"/>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10" name="Google Shape;310;p7"/>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11" name="Google Shape;311;p7"/>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312" name="Google Shape;312;p7"/>
          <p:cNvSpPr txBox="1">
            <a:spLocks noGrp="1"/>
          </p:cNvSpPr>
          <p:nvPr>
            <p:ph type="body" idx="1"/>
          </p:nvPr>
        </p:nvSpPr>
        <p:spPr>
          <a:xfrm>
            <a:off x="4114650" y="1821150"/>
            <a:ext cx="4316100" cy="22899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marL="457200" lvl="0" indent="-317500">
              <a:spcBef>
                <a:spcPts val="0"/>
              </a:spcBef>
              <a:spcAft>
                <a:spcPts val="0"/>
              </a:spcAft>
              <a:buSzPts val="1400"/>
              <a:buChar char="●"/>
              <a:defRPr/>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3" name="Google Shape;313;p7"/>
          <p:cNvSpPr txBox="1">
            <a:spLocks noGrp="1"/>
          </p:cNvSpPr>
          <p:nvPr>
            <p:ph type="ctrTitle"/>
          </p:nvPr>
        </p:nvSpPr>
        <p:spPr>
          <a:xfrm>
            <a:off x="713250" y="446075"/>
            <a:ext cx="7717500" cy="537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14"/>
        <p:cNvGrpSpPr/>
        <p:nvPr/>
      </p:nvGrpSpPr>
      <p:grpSpPr>
        <a:xfrm>
          <a:off x="0" y="0"/>
          <a:ext cx="0" cy="0"/>
          <a:chOff x="0" y="0"/>
          <a:chExt cx="0" cy="0"/>
        </a:xfrm>
      </p:grpSpPr>
      <p:grpSp>
        <p:nvGrpSpPr>
          <p:cNvPr id="315" name="Google Shape;315;p8"/>
          <p:cNvGrpSpPr/>
          <p:nvPr/>
        </p:nvGrpSpPr>
        <p:grpSpPr>
          <a:xfrm>
            <a:off x="7" y="-38100"/>
            <a:ext cx="9144000" cy="5219700"/>
            <a:chOff x="-43" y="-76200"/>
            <a:chExt cx="9144000" cy="5219700"/>
          </a:xfrm>
        </p:grpSpPr>
        <p:cxnSp>
          <p:nvCxnSpPr>
            <p:cNvPr id="316" name="Google Shape;316;p8"/>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17" name="Google Shape;317;p8"/>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18" name="Google Shape;318;p8"/>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19" name="Google Shape;319;p8"/>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20" name="Google Shape;320;p8"/>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21" name="Google Shape;321;p8"/>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22" name="Google Shape;322;p8"/>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23" name="Google Shape;323;p8"/>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24" name="Google Shape;324;p8"/>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25" name="Google Shape;325;p8"/>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26" name="Google Shape;326;p8"/>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27" name="Google Shape;327;p8"/>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28" name="Google Shape;328;p8"/>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29" name="Google Shape;329;p8"/>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30" name="Google Shape;330;p8"/>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31" name="Google Shape;331;p8"/>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32" name="Google Shape;332;p8"/>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33" name="Google Shape;333;p8"/>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34" name="Google Shape;334;p8"/>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35" name="Google Shape;335;p8"/>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36" name="Google Shape;336;p8"/>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37" name="Google Shape;337;p8"/>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38" name="Google Shape;338;p8"/>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39" name="Google Shape;339;p8"/>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40" name="Google Shape;340;p8"/>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41" name="Google Shape;341;p8"/>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42" name="Google Shape;342;p8"/>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43" name="Google Shape;343;p8"/>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44" name="Google Shape;344;p8"/>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45" name="Google Shape;345;p8"/>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46" name="Google Shape;346;p8"/>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47" name="Google Shape;347;p8"/>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48" name="Google Shape;348;p8"/>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49" name="Google Shape;349;p8"/>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50" name="Google Shape;350;p8"/>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51" name="Google Shape;351;p8"/>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52" name="Google Shape;352;p8"/>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53" name="Google Shape;353;p8"/>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54" name="Google Shape;354;p8"/>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55" name="Google Shape;355;p8"/>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56" name="Google Shape;356;p8"/>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57" name="Google Shape;357;p8"/>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58" name="Google Shape;358;p8"/>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59" name="Google Shape;359;p8"/>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60" name="Google Shape;360;p8"/>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61" name="Google Shape;361;p8"/>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362" name="Google Shape;362;p8"/>
          <p:cNvSpPr txBox="1">
            <a:spLocks noGrp="1"/>
          </p:cNvSpPr>
          <p:nvPr>
            <p:ph type="title"/>
          </p:nvPr>
        </p:nvSpPr>
        <p:spPr>
          <a:xfrm>
            <a:off x="1493100" y="1624275"/>
            <a:ext cx="6157800" cy="18954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a:spcBef>
                <a:spcPts val="0"/>
              </a:spcBef>
              <a:spcAft>
                <a:spcPts val="0"/>
              </a:spcAft>
              <a:buSzPts val="4800"/>
              <a:buNone/>
              <a:defRPr sz="55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3"/>
        <p:cNvGrpSpPr/>
        <p:nvPr/>
      </p:nvGrpSpPr>
      <p:grpSpPr>
        <a:xfrm>
          <a:off x="0" y="0"/>
          <a:ext cx="0" cy="0"/>
          <a:chOff x="0" y="0"/>
          <a:chExt cx="0" cy="0"/>
        </a:xfrm>
      </p:grpSpPr>
      <p:grpSp>
        <p:nvGrpSpPr>
          <p:cNvPr id="364" name="Google Shape;364;p9"/>
          <p:cNvGrpSpPr/>
          <p:nvPr/>
        </p:nvGrpSpPr>
        <p:grpSpPr>
          <a:xfrm>
            <a:off x="7" y="-38100"/>
            <a:ext cx="9144000" cy="5219700"/>
            <a:chOff x="-43" y="-76200"/>
            <a:chExt cx="9144000" cy="5219700"/>
          </a:xfrm>
        </p:grpSpPr>
        <p:cxnSp>
          <p:nvCxnSpPr>
            <p:cNvPr id="365" name="Google Shape;365;p9"/>
            <p:cNvCxnSpPr/>
            <p:nvPr/>
          </p:nvCxnSpPr>
          <p:spPr>
            <a:xfrm>
              <a:off x="2158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66" name="Google Shape;366;p9"/>
            <p:cNvCxnSpPr/>
            <p:nvPr/>
          </p:nvCxnSpPr>
          <p:spPr>
            <a:xfrm>
              <a:off x="51614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67" name="Google Shape;367;p9"/>
            <p:cNvCxnSpPr/>
            <p:nvPr/>
          </p:nvCxnSpPr>
          <p:spPr>
            <a:xfrm>
              <a:off x="81645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68" name="Google Shape;368;p9"/>
            <p:cNvCxnSpPr/>
            <p:nvPr/>
          </p:nvCxnSpPr>
          <p:spPr>
            <a:xfrm>
              <a:off x="111675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69" name="Google Shape;369;p9"/>
            <p:cNvCxnSpPr/>
            <p:nvPr/>
          </p:nvCxnSpPr>
          <p:spPr>
            <a:xfrm>
              <a:off x="141705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70" name="Google Shape;370;p9"/>
            <p:cNvCxnSpPr/>
            <p:nvPr/>
          </p:nvCxnSpPr>
          <p:spPr>
            <a:xfrm>
              <a:off x="171736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71" name="Google Shape;371;p9"/>
            <p:cNvCxnSpPr/>
            <p:nvPr/>
          </p:nvCxnSpPr>
          <p:spPr>
            <a:xfrm>
              <a:off x="201766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72" name="Google Shape;372;p9"/>
            <p:cNvCxnSpPr/>
            <p:nvPr/>
          </p:nvCxnSpPr>
          <p:spPr>
            <a:xfrm>
              <a:off x="231796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73" name="Google Shape;373;p9"/>
            <p:cNvCxnSpPr/>
            <p:nvPr/>
          </p:nvCxnSpPr>
          <p:spPr>
            <a:xfrm>
              <a:off x="2618271"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74" name="Google Shape;374;p9"/>
            <p:cNvCxnSpPr/>
            <p:nvPr/>
          </p:nvCxnSpPr>
          <p:spPr>
            <a:xfrm>
              <a:off x="291857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75" name="Google Shape;375;p9"/>
            <p:cNvCxnSpPr/>
            <p:nvPr/>
          </p:nvCxnSpPr>
          <p:spPr>
            <a:xfrm>
              <a:off x="3218878"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76" name="Google Shape;376;p9"/>
            <p:cNvCxnSpPr/>
            <p:nvPr/>
          </p:nvCxnSpPr>
          <p:spPr>
            <a:xfrm>
              <a:off x="351918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77" name="Google Shape;377;p9"/>
            <p:cNvCxnSpPr/>
            <p:nvPr/>
          </p:nvCxnSpPr>
          <p:spPr>
            <a:xfrm>
              <a:off x="381948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78" name="Google Shape;378;p9"/>
            <p:cNvCxnSpPr/>
            <p:nvPr/>
          </p:nvCxnSpPr>
          <p:spPr>
            <a:xfrm>
              <a:off x="411978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79" name="Google Shape;379;p9"/>
            <p:cNvCxnSpPr/>
            <p:nvPr/>
          </p:nvCxnSpPr>
          <p:spPr>
            <a:xfrm>
              <a:off x="442009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80" name="Google Shape;380;p9"/>
            <p:cNvCxnSpPr/>
            <p:nvPr/>
          </p:nvCxnSpPr>
          <p:spPr>
            <a:xfrm>
              <a:off x="4720395"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81" name="Google Shape;381;p9"/>
            <p:cNvCxnSpPr/>
            <p:nvPr/>
          </p:nvCxnSpPr>
          <p:spPr>
            <a:xfrm>
              <a:off x="502069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82" name="Google Shape;382;p9"/>
            <p:cNvCxnSpPr/>
            <p:nvPr/>
          </p:nvCxnSpPr>
          <p:spPr>
            <a:xfrm>
              <a:off x="5321002"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83" name="Google Shape;383;p9"/>
            <p:cNvCxnSpPr/>
            <p:nvPr/>
          </p:nvCxnSpPr>
          <p:spPr>
            <a:xfrm>
              <a:off x="562130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84" name="Google Shape;384;p9"/>
            <p:cNvCxnSpPr/>
            <p:nvPr/>
          </p:nvCxnSpPr>
          <p:spPr>
            <a:xfrm>
              <a:off x="5921609"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85" name="Google Shape;385;p9"/>
            <p:cNvCxnSpPr/>
            <p:nvPr/>
          </p:nvCxnSpPr>
          <p:spPr>
            <a:xfrm>
              <a:off x="622191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86" name="Google Shape;386;p9"/>
            <p:cNvCxnSpPr/>
            <p:nvPr/>
          </p:nvCxnSpPr>
          <p:spPr>
            <a:xfrm>
              <a:off x="652221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87" name="Google Shape;387;p9"/>
            <p:cNvCxnSpPr/>
            <p:nvPr/>
          </p:nvCxnSpPr>
          <p:spPr>
            <a:xfrm>
              <a:off x="682252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88" name="Google Shape;388;p9"/>
            <p:cNvCxnSpPr/>
            <p:nvPr/>
          </p:nvCxnSpPr>
          <p:spPr>
            <a:xfrm>
              <a:off x="712282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89" name="Google Shape;389;p9"/>
            <p:cNvCxnSpPr/>
            <p:nvPr/>
          </p:nvCxnSpPr>
          <p:spPr>
            <a:xfrm>
              <a:off x="7423126"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90" name="Google Shape;390;p9"/>
            <p:cNvCxnSpPr/>
            <p:nvPr/>
          </p:nvCxnSpPr>
          <p:spPr>
            <a:xfrm>
              <a:off x="772343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91" name="Google Shape;391;p9"/>
            <p:cNvCxnSpPr/>
            <p:nvPr/>
          </p:nvCxnSpPr>
          <p:spPr>
            <a:xfrm>
              <a:off x="8023733"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92" name="Google Shape;392;p9"/>
            <p:cNvCxnSpPr/>
            <p:nvPr/>
          </p:nvCxnSpPr>
          <p:spPr>
            <a:xfrm>
              <a:off x="8324037"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93" name="Google Shape;393;p9"/>
            <p:cNvCxnSpPr/>
            <p:nvPr/>
          </p:nvCxnSpPr>
          <p:spPr>
            <a:xfrm>
              <a:off x="8624340"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94" name="Google Shape;394;p9"/>
            <p:cNvCxnSpPr/>
            <p:nvPr/>
          </p:nvCxnSpPr>
          <p:spPr>
            <a:xfrm>
              <a:off x="8924644" y="-76200"/>
              <a:ext cx="0" cy="5219700"/>
            </a:xfrm>
            <a:prstGeom prst="straightConnector1">
              <a:avLst/>
            </a:prstGeom>
            <a:noFill/>
            <a:ln w="9525" cap="flat" cmpd="sng">
              <a:solidFill>
                <a:schemeClr val="dk2"/>
              </a:solidFill>
              <a:prstDash val="solid"/>
              <a:round/>
              <a:headEnd type="none" w="med" len="med"/>
              <a:tailEnd type="none" w="med" len="med"/>
            </a:ln>
          </p:spPr>
        </p:cxnSp>
        <p:cxnSp>
          <p:nvCxnSpPr>
            <p:cNvPr id="395" name="Google Shape;395;p9"/>
            <p:cNvCxnSpPr/>
            <p:nvPr/>
          </p:nvCxnSpPr>
          <p:spPr>
            <a:xfrm>
              <a:off x="-43" y="3069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96" name="Google Shape;396;p9"/>
            <p:cNvCxnSpPr/>
            <p:nvPr/>
          </p:nvCxnSpPr>
          <p:spPr>
            <a:xfrm>
              <a:off x="-43" y="6105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97" name="Google Shape;397;p9"/>
            <p:cNvCxnSpPr/>
            <p:nvPr/>
          </p:nvCxnSpPr>
          <p:spPr>
            <a:xfrm>
              <a:off x="-43" y="9142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98" name="Google Shape;398;p9"/>
            <p:cNvCxnSpPr/>
            <p:nvPr/>
          </p:nvCxnSpPr>
          <p:spPr>
            <a:xfrm>
              <a:off x="-43" y="12178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399" name="Google Shape;399;p9"/>
            <p:cNvCxnSpPr/>
            <p:nvPr/>
          </p:nvCxnSpPr>
          <p:spPr>
            <a:xfrm>
              <a:off x="-43" y="15215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00" name="Google Shape;400;p9"/>
            <p:cNvCxnSpPr/>
            <p:nvPr/>
          </p:nvCxnSpPr>
          <p:spPr>
            <a:xfrm>
              <a:off x="-43" y="18251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01" name="Google Shape;401;p9"/>
            <p:cNvCxnSpPr/>
            <p:nvPr/>
          </p:nvCxnSpPr>
          <p:spPr>
            <a:xfrm>
              <a:off x="-43" y="21288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02" name="Google Shape;402;p9"/>
            <p:cNvCxnSpPr/>
            <p:nvPr/>
          </p:nvCxnSpPr>
          <p:spPr>
            <a:xfrm>
              <a:off x="-43" y="24324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03" name="Google Shape;403;p9"/>
            <p:cNvCxnSpPr/>
            <p:nvPr/>
          </p:nvCxnSpPr>
          <p:spPr>
            <a:xfrm>
              <a:off x="-43" y="27361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04" name="Google Shape;404;p9"/>
            <p:cNvCxnSpPr/>
            <p:nvPr/>
          </p:nvCxnSpPr>
          <p:spPr>
            <a:xfrm>
              <a:off x="-43" y="30397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05" name="Google Shape;405;p9"/>
            <p:cNvCxnSpPr/>
            <p:nvPr/>
          </p:nvCxnSpPr>
          <p:spPr>
            <a:xfrm>
              <a:off x="-43" y="33434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06" name="Google Shape;406;p9"/>
            <p:cNvCxnSpPr/>
            <p:nvPr/>
          </p:nvCxnSpPr>
          <p:spPr>
            <a:xfrm>
              <a:off x="-43" y="36470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07" name="Google Shape;407;p9"/>
            <p:cNvCxnSpPr/>
            <p:nvPr/>
          </p:nvCxnSpPr>
          <p:spPr>
            <a:xfrm>
              <a:off x="-43" y="39507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08" name="Google Shape;408;p9"/>
            <p:cNvCxnSpPr/>
            <p:nvPr/>
          </p:nvCxnSpPr>
          <p:spPr>
            <a:xfrm>
              <a:off x="-43" y="425435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09" name="Google Shape;409;p9"/>
            <p:cNvCxnSpPr/>
            <p:nvPr/>
          </p:nvCxnSpPr>
          <p:spPr>
            <a:xfrm>
              <a:off x="-43" y="4558000"/>
              <a:ext cx="9144000" cy="0"/>
            </a:xfrm>
            <a:prstGeom prst="straightConnector1">
              <a:avLst/>
            </a:prstGeom>
            <a:noFill/>
            <a:ln w="9525" cap="flat" cmpd="sng">
              <a:solidFill>
                <a:schemeClr val="dk2"/>
              </a:solidFill>
              <a:prstDash val="solid"/>
              <a:round/>
              <a:headEnd type="none" w="med" len="med"/>
              <a:tailEnd type="none" w="med" len="med"/>
            </a:ln>
          </p:spPr>
        </p:cxnSp>
        <p:cxnSp>
          <p:nvCxnSpPr>
            <p:cNvPr id="410" name="Google Shape;410;p9"/>
            <p:cNvCxnSpPr/>
            <p:nvPr/>
          </p:nvCxnSpPr>
          <p:spPr>
            <a:xfrm>
              <a:off x="-43" y="4861650"/>
              <a:ext cx="9144000" cy="0"/>
            </a:xfrm>
            <a:prstGeom prst="straightConnector1">
              <a:avLst/>
            </a:prstGeom>
            <a:noFill/>
            <a:ln w="9525" cap="flat" cmpd="sng">
              <a:solidFill>
                <a:schemeClr val="dk2"/>
              </a:solidFill>
              <a:prstDash val="solid"/>
              <a:round/>
              <a:headEnd type="none" w="med" len="med"/>
              <a:tailEnd type="none" w="med" len="med"/>
            </a:ln>
          </p:spPr>
        </p:cxnSp>
      </p:grpSp>
      <p:sp>
        <p:nvSpPr>
          <p:cNvPr id="411" name="Google Shape;411;p9"/>
          <p:cNvSpPr txBox="1">
            <a:spLocks noGrp="1"/>
          </p:cNvSpPr>
          <p:nvPr>
            <p:ph type="title"/>
          </p:nvPr>
        </p:nvSpPr>
        <p:spPr>
          <a:xfrm>
            <a:off x="2239525" y="1234825"/>
            <a:ext cx="4665300" cy="11184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a:spcBef>
                <a:spcPts val="0"/>
              </a:spcBef>
              <a:spcAft>
                <a:spcPts val="0"/>
              </a:spcAft>
              <a:buSzPts val="4200"/>
              <a:buNone/>
              <a:defRPr sz="55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12" name="Google Shape;412;p9"/>
          <p:cNvSpPr txBox="1">
            <a:spLocks noGrp="1"/>
          </p:cNvSpPr>
          <p:nvPr>
            <p:ph type="subTitle" idx="1"/>
          </p:nvPr>
        </p:nvSpPr>
        <p:spPr>
          <a:xfrm>
            <a:off x="2239525" y="2694575"/>
            <a:ext cx="4665300" cy="1214100"/>
          </a:xfrm>
          <a:prstGeom prst="rect">
            <a:avLst/>
          </a:prstGeom>
          <a:solidFill>
            <a:schemeClr val="lt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a:spcBef>
                <a:spcPts val="0"/>
              </a:spcBef>
              <a:spcAft>
                <a:spcPts val="0"/>
              </a:spcAft>
              <a:buSzPts val="2100"/>
              <a:buNone/>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3"/>
        <p:cNvGrpSpPr/>
        <p:nvPr/>
      </p:nvGrpSpPr>
      <p:grpSpPr>
        <a:xfrm>
          <a:off x="0" y="0"/>
          <a:ext cx="0" cy="0"/>
          <a:chOff x="0" y="0"/>
          <a:chExt cx="0" cy="0"/>
        </a:xfrm>
      </p:grpSpPr>
      <p:sp>
        <p:nvSpPr>
          <p:cNvPr id="414" name="Google Shape;414;p10"/>
          <p:cNvSpPr>
            <a:spLocks noGrp="1"/>
          </p:cNvSpPr>
          <p:nvPr>
            <p:ph type="pic" idx="2"/>
          </p:nvPr>
        </p:nvSpPr>
        <p:spPr>
          <a:xfrm>
            <a:off x="0" y="0"/>
            <a:ext cx="9144000" cy="5143500"/>
          </a:xfrm>
          <a:prstGeom prst="rect">
            <a:avLst/>
          </a:prstGeom>
          <a:noFill/>
          <a:ln>
            <a:noFill/>
          </a:ln>
        </p:spPr>
      </p:sp>
      <p:sp>
        <p:nvSpPr>
          <p:cNvPr id="415" name="Google Shape;415;p10"/>
          <p:cNvSpPr txBox="1">
            <a:spLocks noGrp="1"/>
          </p:cNvSpPr>
          <p:nvPr>
            <p:ph type="title"/>
          </p:nvPr>
        </p:nvSpPr>
        <p:spPr>
          <a:xfrm>
            <a:off x="3591250" y="3357025"/>
            <a:ext cx="4836300" cy="1247700"/>
          </a:xfrm>
          <a:prstGeom prst="rect">
            <a:avLst/>
          </a:prstGeom>
          <a:solidFill>
            <a:schemeClr val="dk2"/>
          </a:solidFill>
          <a:ln>
            <a:noFill/>
          </a:ln>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4.xml"/><Relationship Id="rId1"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445025"/>
            <a:ext cx="7704000" cy="5727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dk1"/>
              </a:buClr>
              <a:buSzPts val="3000"/>
              <a:buFont typeface="Jua"/>
              <a:buNone/>
              <a:defRPr sz="3000">
                <a:solidFill>
                  <a:schemeClr val="dk1"/>
                </a:solidFill>
                <a:latin typeface="Jua"/>
                <a:ea typeface="Jua"/>
                <a:cs typeface="Jua"/>
                <a:sym typeface="Jua"/>
              </a:defRPr>
            </a:lvl1pPr>
            <a:lvl2pPr lvl="1">
              <a:spcBef>
                <a:spcPts val="0"/>
              </a:spcBef>
              <a:spcAft>
                <a:spcPts val="0"/>
              </a:spcAft>
              <a:buClr>
                <a:schemeClr val="dk1"/>
              </a:buClr>
              <a:buSzPts val="3000"/>
              <a:buFont typeface="Jua"/>
              <a:buNone/>
              <a:defRPr sz="3000">
                <a:solidFill>
                  <a:schemeClr val="dk1"/>
                </a:solidFill>
                <a:latin typeface="Jua"/>
                <a:ea typeface="Jua"/>
                <a:cs typeface="Jua"/>
                <a:sym typeface="Jua"/>
              </a:defRPr>
            </a:lvl2pPr>
            <a:lvl3pPr lvl="2">
              <a:spcBef>
                <a:spcPts val="0"/>
              </a:spcBef>
              <a:spcAft>
                <a:spcPts val="0"/>
              </a:spcAft>
              <a:buClr>
                <a:schemeClr val="dk1"/>
              </a:buClr>
              <a:buSzPts val="3000"/>
              <a:buFont typeface="Jua"/>
              <a:buNone/>
              <a:defRPr sz="3000">
                <a:solidFill>
                  <a:schemeClr val="dk1"/>
                </a:solidFill>
                <a:latin typeface="Jua"/>
                <a:ea typeface="Jua"/>
                <a:cs typeface="Jua"/>
                <a:sym typeface="Jua"/>
              </a:defRPr>
            </a:lvl3pPr>
            <a:lvl4pPr lvl="3">
              <a:spcBef>
                <a:spcPts val="0"/>
              </a:spcBef>
              <a:spcAft>
                <a:spcPts val="0"/>
              </a:spcAft>
              <a:buClr>
                <a:schemeClr val="dk1"/>
              </a:buClr>
              <a:buSzPts val="3000"/>
              <a:buFont typeface="Jua"/>
              <a:buNone/>
              <a:defRPr sz="3000">
                <a:solidFill>
                  <a:schemeClr val="dk1"/>
                </a:solidFill>
                <a:latin typeface="Jua"/>
                <a:ea typeface="Jua"/>
                <a:cs typeface="Jua"/>
                <a:sym typeface="Jua"/>
              </a:defRPr>
            </a:lvl4pPr>
            <a:lvl5pPr lvl="4">
              <a:spcBef>
                <a:spcPts val="0"/>
              </a:spcBef>
              <a:spcAft>
                <a:spcPts val="0"/>
              </a:spcAft>
              <a:buClr>
                <a:schemeClr val="dk1"/>
              </a:buClr>
              <a:buSzPts val="3000"/>
              <a:buFont typeface="Jua"/>
              <a:buNone/>
              <a:defRPr sz="3000">
                <a:solidFill>
                  <a:schemeClr val="dk1"/>
                </a:solidFill>
                <a:latin typeface="Jua"/>
                <a:ea typeface="Jua"/>
                <a:cs typeface="Jua"/>
                <a:sym typeface="Jua"/>
              </a:defRPr>
            </a:lvl5pPr>
            <a:lvl6pPr lvl="5">
              <a:spcBef>
                <a:spcPts val="0"/>
              </a:spcBef>
              <a:spcAft>
                <a:spcPts val="0"/>
              </a:spcAft>
              <a:buClr>
                <a:schemeClr val="dk1"/>
              </a:buClr>
              <a:buSzPts val="3000"/>
              <a:buFont typeface="Jua"/>
              <a:buNone/>
              <a:defRPr sz="3000">
                <a:solidFill>
                  <a:schemeClr val="dk1"/>
                </a:solidFill>
                <a:latin typeface="Jua"/>
                <a:ea typeface="Jua"/>
                <a:cs typeface="Jua"/>
                <a:sym typeface="Jua"/>
              </a:defRPr>
            </a:lvl6pPr>
            <a:lvl7pPr lvl="6">
              <a:spcBef>
                <a:spcPts val="0"/>
              </a:spcBef>
              <a:spcAft>
                <a:spcPts val="0"/>
              </a:spcAft>
              <a:buClr>
                <a:schemeClr val="dk1"/>
              </a:buClr>
              <a:buSzPts val="3000"/>
              <a:buFont typeface="Jua"/>
              <a:buNone/>
              <a:defRPr sz="3000">
                <a:solidFill>
                  <a:schemeClr val="dk1"/>
                </a:solidFill>
                <a:latin typeface="Jua"/>
                <a:ea typeface="Jua"/>
                <a:cs typeface="Jua"/>
                <a:sym typeface="Jua"/>
              </a:defRPr>
            </a:lvl7pPr>
            <a:lvl8pPr lvl="7">
              <a:spcBef>
                <a:spcPts val="0"/>
              </a:spcBef>
              <a:spcAft>
                <a:spcPts val="0"/>
              </a:spcAft>
              <a:buClr>
                <a:schemeClr val="dk1"/>
              </a:buClr>
              <a:buSzPts val="3000"/>
              <a:buFont typeface="Jua"/>
              <a:buNone/>
              <a:defRPr sz="3000">
                <a:solidFill>
                  <a:schemeClr val="dk1"/>
                </a:solidFill>
                <a:latin typeface="Jua"/>
                <a:ea typeface="Jua"/>
                <a:cs typeface="Jua"/>
                <a:sym typeface="Jua"/>
              </a:defRPr>
            </a:lvl8pPr>
            <a:lvl9pPr lvl="8">
              <a:spcBef>
                <a:spcPts val="0"/>
              </a:spcBef>
              <a:spcAft>
                <a:spcPts val="0"/>
              </a:spcAft>
              <a:buClr>
                <a:schemeClr val="dk1"/>
              </a:buClr>
              <a:buSzPts val="3000"/>
              <a:buFont typeface="Jua"/>
              <a:buNone/>
              <a:defRPr sz="3000">
                <a:solidFill>
                  <a:schemeClr val="dk1"/>
                </a:solidFill>
                <a:latin typeface="Jua"/>
                <a:ea typeface="Jua"/>
                <a:cs typeface="Jua"/>
                <a:sym typeface="Jua"/>
              </a:defRPr>
            </a:lvl9pPr>
          </a:lstStyle>
          <a:p>
            <a:endParaRPr/>
          </a:p>
        </p:txBody>
      </p:sp>
      <p:sp>
        <p:nvSpPr>
          <p:cNvPr id="7" name="Google Shape;7;p1"/>
          <p:cNvSpPr txBox="1">
            <a:spLocks noGrp="1"/>
          </p:cNvSpPr>
          <p:nvPr>
            <p:ph type="body" idx="1"/>
          </p:nvPr>
        </p:nvSpPr>
        <p:spPr>
          <a:xfrm>
            <a:off x="720000" y="1152475"/>
            <a:ext cx="77040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Nunito Medium"/>
              <a:buChar char="●"/>
              <a:defRPr>
                <a:solidFill>
                  <a:schemeClr val="dk1"/>
                </a:solidFill>
                <a:latin typeface="Nunito Medium"/>
                <a:ea typeface="Nunito Medium"/>
                <a:cs typeface="Nunito Medium"/>
                <a:sym typeface="Nunito Medium"/>
              </a:defRPr>
            </a:lvl1pPr>
            <a:lvl2pPr marL="914400" lvl="1" indent="-317500">
              <a:lnSpc>
                <a:spcPct val="115000"/>
              </a:lnSpc>
              <a:spcBef>
                <a:spcPts val="0"/>
              </a:spcBef>
              <a:spcAft>
                <a:spcPts val="0"/>
              </a:spcAft>
              <a:buClr>
                <a:schemeClr val="dk1"/>
              </a:buClr>
              <a:buSzPts val="1400"/>
              <a:buFont typeface="Nunito Medium"/>
              <a:buChar char="○"/>
              <a:defRPr>
                <a:solidFill>
                  <a:schemeClr val="dk1"/>
                </a:solidFill>
                <a:latin typeface="Nunito Medium"/>
                <a:ea typeface="Nunito Medium"/>
                <a:cs typeface="Nunito Medium"/>
                <a:sym typeface="Nunito Medium"/>
              </a:defRPr>
            </a:lvl2pPr>
            <a:lvl3pPr marL="1371600" lvl="2" indent="-317500">
              <a:lnSpc>
                <a:spcPct val="115000"/>
              </a:lnSpc>
              <a:spcBef>
                <a:spcPts val="0"/>
              </a:spcBef>
              <a:spcAft>
                <a:spcPts val="0"/>
              </a:spcAft>
              <a:buClr>
                <a:schemeClr val="dk1"/>
              </a:buClr>
              <a:buSzPts val="1400"/>
              <a:buFont typeface="Nunito Medium"/>
              <a:buChar char="■"/>
              <a:defRPr>
                <a:solidFill>
                  <a:schemeClr val="dk1"/>
                </a:solidFill>
                <a:latin typeface="Nunito Medium"/>
                <a:ea typeface="Nunito Medium"/>
                <a:cs typeface="Nunito Medium"/>
                <a:sym typeface="Nunito Medium"/>
              </a:defRPr>
            </a:lvl3pPr>
            <a:lvl4pPr marL="1828800" lvl="3" indent="-317500">
              <a:lnSpc>
                <a:spcPct val="115000"/>
              </a:lnSpc>
              <a:spcBef>
                <a:spcPts val="0"/>
              </a:spcBef>
              <a:spcAft>
                <a:spcPts val="0"/>
              </a:spcAft>
              <a:buClr>
                <a:schemeClr val="dk1"/>
              </a:buClr>
              <a:buSzPts val="1400"/>
              <a:buFont typeface="Nunito Medium"/>
              <a:buChar char="●"/>
              <a:defRPr>
                <a:solidFill>
                  <a:schemeClr val="dk1"/>
                </a:solidFill>
                <a:latin typeface="Nunito Medium"/>
                <a:ea typeface="Nunito Medium"/>
                <a:cs typeface="Nunito Medium"/>
                <a:sym typeface="Nunito Medium"/>
              </a:defRPr>
            </a:lvl4pPr>
            <a:lvl5pPr marL="2286000" lvl="4" indent="-317500">
              <a:lnSpc>
                <a:spcPct val="115000"/>
              </a:lnSpc>
              <a:spcBef>
                <a:spcPts val="0"/>
              </a:spcBef>
              <a:spcAft>
                <a:spcPts val="0"/>
              </a:spcAft>
              <a:buClr>
                <a:schemeClr val="dk1"/>
              </a:buClr>
              <a:buSzPts val="1400"/>
              <a:buFont typeface="Nunito Medium"/>
              <a:buChar char="○"/>
              <a:defRPr>
                <a:solidFill>
                  <a:schemeClr val="dk1"/>
                </a:solidFill>
                <a:latin typeface="Nunito Medium"/>
                <a:ea typeface="Nunito Medium"/>
                <a:cs typeface="Nunito Medium"/>
                <a:sym typeface="Nunito Medium"/>
              </a:defRPr>
            </a:lvl5pPr>
            <a:lvl6pPr marL="2743200" lvl="5" indent="-317500">
              <a:lnSpc>
                <a:spcPct val="115000"/>
              </a:lnSpc>
              <a:spcBef>
                <a:spcPts val="0"/>
              </a:spcBef>
              <a:spcAft>
                <a:spcPts val="0"/>
              </a:spcAft>
              <a:buClr>
                <a:schemeClr val="dk1"/>
              </a:buClr>
              <a:buSzPts val="1400"/>
              <a:buFont typeface="Nunito Medium"/>
              <a:buChar char="■"/>
              <a:defRPr>
                <a:solidFill>
                  <a:schemeClr val="dk1"/>
                </a:solidFill>
                <a:latin typeface="Nunito Medium"/>
                <a:ea typeface="Nunito Medium"/>
                <a:cs typeface="Nunito Medium"/>
                <a:sym typeface="Nunito Medium"/>
              </a:defRPr>
            </a:lvl6pPr>
            <a:lvl7pPr marL="3200400" lvl="6" indent="-317500">
              <a:lnSpc>
                <a:spcPct val="115000"/>
              </a:lnSpc>
              <a:spcBef>
                <a:spcPts val="0"/>
              </a:spcBef>
              <a:spcAft>
                <a:spcPts val="0"/>
              </a:spcAft>
              <a:buClr>
                <a:schemeClr val="dk1"/>
              </a:buClr>
              <a:buSzPts val="1400"/>
              <a:buFont typeface="Nunito Medium"/>
              <a:buChar char="●"/>
              <a:defRPr>
                <a:solidFill>
                  <a:schemeClr val="dk1"/>
                </a:solidFill>
                <a:latin typeface="Nunito Medium"/>
                <a:ea typeface="Nunito Medium"/>
                <a:cs typeface="Nunito Medium"/>
                <a:sym typeface="Nunito Medium"/>
              </a:defRPr>
            </a:lvl7pPr>
            <a:lvl8pPr marL="3657600" lvl="7" indent="-317500">
              <a:lnSpc>
                <a:spcPct val="115000"/>
              </a:lnSpc>
              <a:spcBef>
                <a:spcPts val="0"/>
              </a:spcBef>
              <a:spcAft>
                <a:spcPts val="0"/>
              </a:spcAft>
              <a:buClr>
                <a:schemeClr val="dk1"/>
              </a:buClr>
              <a:buSzPts val="1400"/>
              <a:buFont typeface="Nunito Medium"/>
              <a:buChar char="○"/>
              <a:defRPr>
                <a:solidFill>
                  <a:schemeClr val="dk1"/>
                </a:solidFill>
                <a:latin typeface="Nunito Medium"/>
                <a:ea typeface="Nunito Medium"/>
                <a:cs typeface="Nunito Medium"/>
                <a:sym typeface="Nunito Medium"/>
              </a:defRPr>
            </a:lvl8pPr>
            <a:lvl9pPr marL="4114800" lvl="8" indent="-317500">
              <a:lnSpc>
                <a:spcPct val="115000"/>
              </a:lnSpc>
              <a:spcBef>
                <a:spcPts val="0"/>
              </a:spcBef>
              <a:spcAft>
                <a:spcPts val="0"/>
              </a:spcAft>
              <a:buClr>
                <a:schemeClr val="dk1"/>
              </a:buClr>
              <a:buSzPts val="1400"/>
              <a:buFont typeface="Nunito Medium"/>
              <a:buChar char="■"/>
              <a:defRPr>
                <a:solidFill>
                  <a:schemeClr val="dk1"/>
                </a:solidFill>
                <a:latin typeface="Nunito Medium"/>
                <a:ea typeface="Nunito Medium"/>
                <a:cs typeface="Nunito Medium"/>
                <a:sym typeface="Nunito Medium"/>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rgbClr val="0E2A47"/>
        </a:solidFill>
        <a:effectLst/>
      </p:bgPr>
    </p:bg>
    <p:spTree>
      <p:nvGrpSpPr>
        <p:cNvPr id="1" name="Shape 1677"/>
        <p:cNvGrpSpPr/>
        <p:nvPr/>
      </p:nvGrpSpPr>
      <p:grpSpPr>
        <a:xfrm>
          <a:off x="0" y="0"/>
          <a:ext cx="0" cy="0"/>
          <a:chOff x="0" y="0"/>
          <a:chExt cx="0" cy="0"/>
        </a:xfrm>
      </p:grpSpPr>
      <p:sp>
        <p:nvSpPr>
          <p:cNvPr id="1678" name="Google Shape;1678;p34"/>
          <p:cNvSpPr txBox="1">
            <a:spLocks noGrp="1"/>
          </p:cNvSpPr>
          <p:nvPr>
            <p:ph type="title"/>
          </p:nvPr>
        </p:nvSpPr>
        <p:spPr>
          <a:xfrm>
            <a:off x="1068100" y="933450"/>
            <a:ext cx="7047300" cy="4824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None/>
              <a:defRPr sz="2400">
                <a:solidFill>
                  <a:srgbClr val="FFFFFF"/>
                </a:solidFill>
              </a:defRPr>
            </a:lvl1pPr>
            <a:lvl2pPr lvl="1" algn="ctr" rtl="0">
              <a:spcBef>
                <a:spcPts val="0"/>
              </a:spcBef>
              <a:spcAft>
                <a:spcPts val="0"/>
              </a:spcAft>
              <a:buClr>
                <a:srgbClr val="FFFFFF"/>
              </a:buClr>
              <a:buSzPts val="2400"/>
              <a:buNone/>
              <a:defRPr sz="2400">
                <a:solidFill>
                  <a:srgbClr val="FFFFFF"/>
                </a:solidFill>
              </a:defRPr>
            </a:lvl2pPr>
            <a:lvl3pPr lvl="2" algn="ctr" rtl="0">
              <a:spcBef>
                <a:spcPts val="0"/>
              </a:spcBef>
              <a:spcAft>
                <a:spcPts val="0"/>
              </a:spcAft>
              <a:buClr>
                <a:srgbClr val="FFFFFF"/>
              </a:buClr>
              <a:buSzPts val="2400"/>
              <a:buNone/>
              <a:defRPr sz="2400">
                <a:solidFill>
                  <a:srgbClr val="FFFFFF"/>
                </a:solidFill>
              </a:defRPr>
            </a:lvl3pPr>
            <a:lvl4pPr lvl="3" algn="ctr" rtl="0">
              <a:spcBef>
                <a:spcPts val="0"/>
              </a:spcBef>
              <a:spcAft>
                <a:spcPts val="0"/>
              </a:spcAft>
              <a:buClr>
                <a:srgbClr val="FFFFFF"/>
              </a:buClr>
              <a:buSzPts val="2400"/>
              <a:buNone/>
              <a:defRPr sz="2400">
                <a:solidFill>
                  <a:srgbClr val="FFFFFF"/>
                </a:solidFill>
              </a:defRPr>
            </a:lvl4pPr>
            <a:lvl5pPr lvl="4" algn="ctr" rtl="0">
              <a:spcBef>
                <a:spcPts val="0"/>
              </a:spcBef>
              <a:spcAft>
                <a:spcPts val="0"/>
              </a:spcAft>
              <a:buClr>
                <a:srgbClr val="FFFFFF"/>
              </a:buClr>
              <a:buSzPts val="2400"/>
              <a:buNone/>
              <a:defRPr sz="2400">
                <a:solidFill>
                  <a:srgbClr val="FFFFFF"/>
                </a:solidFill>
              </a:defRPr>
            </a:lvl5pPr>
            <a:lvl6pPr lvl="5" algn="ctr" rtl="0">
              <a:spcBef>
                <a:spcPts val="0"/>
              </a:spcBef>
              <a:spcAft>
                <a:spcPts val="0"/>
              </a:spcAft>
              <a:buClr>
                <a:srgbClr val="FFFFFF"/>
              </a:buClr>
              <a:buSzPts val="2400"/>
              <a:buNone/>
              <a:defRPr sz="2400">
                <a:solidFill>
                  <a:srgbClr val="FFFFFF"/>
                </a:solidFill>
              </a:defRPr>
            </a:lvl6pPr>
            <a:lvl7pPr lvl="6" algn="ctr" rtl="0">
              <a:spcBef>
                <a:spcPts val="0"/>
              </a:spcBef>
              <a:spcAft>
                <a:spcPts val="0"/>
              </a:spcAft>
              <a:buClr>
                <a:srgbClr val="FFFFFF"/>
              </a:buClr>
              <a:buSzPts val="2400"/>
              <a:buNone/>
              <a:defRPr sz="2400">
                <a:solidFill>
                  <a:srgbClr val="FFFFFF"/>
                </a:solidFill>
              </a:defRPr>
            </a:lvl7pPr>
            <a:lvl8pPr lvl="7" algn="ctr" rtl="0">
              <a:spcBef>
                <a:spcPts val="0"/>
              </a:spcBef>
              <a:spcAft>
                <a:spcPts val="0"/>
              </a:spcAft>
              <a:buClr>
                <a:srgbClr val="FFFFFF"/>
              </a:buClr>
              <a:buSzPts val="2400"/>
              <a:buNone/>
              <a:defRPr sz="2400">
                <a:solidFill>
                  <a:srgbClr val="FFFFFF"/>
                </a:solidFill>
              </a:defRPr>
            </a:lvl8pPr>
            <a:lvl9pPr lvl="8" algn="ctr" rtl="0">
              <a:spcBef>
                <a:spcPts val="0"/>
              </a:spcBef>
              <a:spcAft>
                <a:spcPts val="0"/>
              </a:spcAft>
              <a:buClr>
                <a:srgbClr val="FFFFFF"/>
              </a:buClr>
              <a:buSzPts val="2400"/>
              <a:buNone/>
              <a:defRPr sz="2400">
                <a:solidFill>
                  <a:srgbClr val="FFFFFF"/>
                </a:solidFill>
              </a:defRPr>
            </a:lvl9pPr>
          </a:lstStyle>
          <a:p>
            <a:endParaRPr/>
          </a:p>
        </p:txBody>
      </p:sp>
      <p:sp>
        <p:nvSpPr>
          <p:cNvPr id="1679" name="Google Shape;1679;p34"/>
          <p:cNvSpPr txBox="1">
            <a:spLocks noGrp="1"/>
          </p:cNvSpPr>
          <p:nvPr>
            <p:ph type="body" idx="1"/>
          </p:nvPr>
        </p:nvSpPr>
        <p:spPr>
          <a:xfrm>
            <a:off x="1068100" y="1695450"/>
            <a:ext cx="7047300" cy="2502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cSld>
  <p:clrMap bg1="lt1" tx1="dk1" bg2="dk2" tx2="lt2" accent1="accent1" accent2="accent2" accent3="accent3" accent4="accent4" accent5="accent5" accent6="accent6" hlink="hlink" folHlink="folHlink"/>
  <p:sldLayoutIdLst>
    <p:sldLayoutId id="2147483680" r:id="rId1"/>
    <p:sldLayoutId id="2147483681"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9.xml"/><Relationship Id="rId4" Type="http://schemas.openxmlformats.org/officeDocument/2006/relationships/image" Target="../media/image16.sv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tinyurl.com/cuyamacaresume" TargetMode="External"/><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3.xml"/><Relationship Id="rId6" Type="http://schemas.openxmlformats.org/officeDocument/2006/relationships/image" Target="../media/image8.svg"/><Relationship Id="rId5" Type="http://schemas.openxmlformats.org/officeDocument/2006/relationships/image" Target="../media/image6.png"/><Relationship Id="rId4" Type="http://schemas.openxmlformats.org/officeDocument/2006/relationships/image" Target="../media/image6.sv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86"/>
        <p:cNvGrpSpPr/>
        <p:nvPr/>
      </p:nvGrpSpPr>
      <p:grpSpPr>
        <a:xfrm>
          <a:off x="0" y="0"/>
          <a:ext cx="0" cy="0"/>
          <a:chOff x="0" y="0"/>
          <a:chExt cx="0" cy="0"/>
        </a:xfrm>
      </p:grpSpPr>
      <p:sp>
        <p:nvSpPr>
          <p:cNvPr id="1687" name="Google Shape;1687;p37"/>
          <p:cNvSpPr/>
          <p:nvPr/>
        </p:nvSpPr>
        <p:spPr>
          <a:xfrm>
            <a:off x="448600" y="748150"/>
            <a:ext cx="1555800" cy="1934100"/>
          </a:xfrm>
          <a:prstGeom prst="rect">
            <a:avLst/>
          </a:prstGeom>
          <a:solidFill>
            <a:schemeClr val="l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37"/>
          <p:cNvSpPr/>
          <p:nvPr/>
        </p:nvSpPr>
        <p:spPr>
          <a:xfrm>
            <a:off x="2281225" y="748138"/>
            <a:ext cx="6334200" cy="36384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37"/>
          <p:cNvSpPr txBox="1">
            <a:spLocks noGrp="1"/>
          </p:cNvSpPr>
          <p:nvPr>
            <p:ph type="subTitle" idx="1"/>
          </p:nvPr>
        </p:nvSpPr>
        <p:spPr>
          <a:xfrm>
            <a:off x="2465575" y="3467384"/>
            <a:ext cx="3767100" cy="413100"/>
          </a:xfrm>
          <a:prstGeom prst="rect">
            <a:avLst/>
          </a:prstGeom>
        </p:spPr>
        <p:txBody>
          <a:bodyPr spcFirstLastPara="1" wrap="square" lIns="91425" tIns="91425" rIns="91425" bIns="91425" anchor="t" anchorCtr="0">
            <a:noAutofit/>
          </a:bodyPr>
          <a:lstStyle/>
          <a:p>
            <a:pPr marL="0" indent="0"/>
            <a:r>
              <a:rPr lang="en"/>
              <a:t>A guide for Cuyamaca Students</a:t>
            </a:r>
            <a:endParaRPr/>
          </a:p>
        </p:txBody>
      </p:sp>
      <p:sp>
        <p:nvSpPr>
          <p:cNvPr id="1690" name="Google Shape;1690;p37"/>
          <p:cNvSpPr txBox="1">
            <a:spLocks noGrp="1"/>
          </p:cNvSpPr>
          <p:nvPr>
            <p:ph type="ctrTitle"/>
          </p:nvPr>
        </p:nvSpPr>
        <p:spPr>
          <a:xfrm>
            <a:off x="2280849" y="1502536"/>
            <a:ext cx="6329181" cy="1345284"/>
          </a:xfrm>
          <a:prstGeom prst="rect">
            <a:avLst/>
          </a:prstGeom>
        </p:spPr>
        <p:txBody>
          <a:bodyPr spcFirstLastPara="1" wrap="square" lIns="91425" tIns="91425" rIns="91425" bIns="91425" anchor="b" anchorCtr="0">
            <a:noAutofit/>
          </a:bodyPr>
          <a:lstStyle/>
          <a:p>
            <a:pPr>
              <a:lnSpc>
                <a:spcPct val="114999"/>
              </a:lnSpc>
            </a:pPr>
            <a:r>
              <a:rPr lang="en" sz="6500"/>
              <a:t>Handshake</a:t>
            </a:r>
            <a:r>
              <a:rPr lang="en" sz="7000"/>
              <a:t> 101</a:t>
            </a:r>
            <a:endParaRPr lang="en-US" sz="7000"/>
          </a:p>
        </p:txBody>
      </p:sp>
      <p:grpSp>
        <p:nvGrpSpPr>
          <p:cNvPr id="1691" name="Google Shape;1691;p37"/>
          <p:cNvGrpSpPr/>
          <p:nvPr/>
        </p:nvGrpSpPr>
        <p:grpSpPr>
          <a:xfrm>
            <a:off x="782792" y="879145"/>
            <a:ext cx="835554" cy="1623982"/>
            <a:chOff x="3359175" y="3441775"/>
            <a:chExt cx="845275" cy="1642875"/>
          </a:xfrm>
        </p:grpSpPr>
        <p:sp>
          <p:nvSpPr>
            <p:cNvPr id="1692" name="Google Shape;1692;p37"/>
            <p:cNvSpPr/>
            <p:nvPr/>
          </p:nvSpPr>
          <p:spPr>
            <a:xfrm>
              <a:off x="3527100" y="4589650"/>
              <a:ext cx="627200" cy="495000"/>
            </a:xfrm>
            <a:custGeom>
              <a:avLst/>
              <a:gdLst/>
              <a:ahLst/>
              <a:cxnLst/>
              <a:rect l="l" t="t" r="r" b="b"/>
              <a:pathLst>
                <a:path w="25088" h="19800" extrusionOk="0">
                  <a:moveTo>
                    <a:pt x="18647" y="0"/>
                  </a:moveTo>
                  <a:cubicBezTo>
                    <a:pt x="18421" y="276"/>
                    <a:pt x="18171" y="551"/>
                    <a:pt x="17920" y="777"/>
                  </a:cubicBezTo>
                  <a:cubicBezTo>
                    <a:pt x="17970" y="852"/>
                    <a:pt x="18020" y="927"/>
                    <a:pt x="18121" y="1003"/>
                  </a:cubicBezTo>
                  <a:lnTo>
                    <a:pt x="18822" y="1504"/>
                  </a:lnTo>
                  <a:lnTo>
                    <a:pt x="17419" y="1178"/>
                  </a:lnTo>
                  <a:cubicBezTo>
                    <a:pt x="16968" y="1529"/>
                    <a:pt x="16491" y="1805"/>
                    <a:pt x="16015" y="2005"/>
                  </a:cubicBezTo>
                  <a:cubicBezTo>
                    <a:pt x="16040" y="2005"/>
                    <a:pt x="16040" y="2005"/>
                    <a:pt x="16040" y="2030"/>
                  </a:cubicBezTo>
                  <a:lnTo>
                    <a:pt x="17444" y="2832"/>
                  </a:lnTo>
                  <a:lnTo>
                    <a:pt x="17444" y="2832"/>
                  </a:lnTo>
                  <a:lnTo>
                    <a:pt x="15238" y="2306"/>
                  </a:lnTo>
                  <a:cubicBezTo>
                    <a:pt x="14436" y="2582"/>
                    <a:pt x="13584" y="2707"/>
                    <a:pt x="12682" y="2757"/>
                  </a:cubicBezTo>
                  <a:cubicBezTo>
                    <a:pt x="12732" y="2807"/>
                    <a:pt x="12807" y="2882"/>
                    <a:pt x="12907" y="2907"/>
                  </a:cubicBezTo>
                  <a:lnTo>
                    <a:pt x="14587" y="3659"/>
                  </a:lnTo>
                  <a:lnTo>
                    <a:pt x="14587" y="3659"/>
                  </a:lnTo>
                  <a:lnTo>
                    <a:pt x="11354" y="2782"/>
                  </a:lnTo>
                  <a:lnTo>
                    <a:pt x="6993" y="2782"/>
                  </a:lnTo>
                  <a:cubicBezTo>
                    <a:pt x="6667" y="2782"/>
                    <a:pt x="6366" y="2732"/>
                    <a:pt x="6040" y="2682"/>
                  </a:cubicBezTo>
                  <a:lnTo>
                    <a:pt x="6040" y="2682"/>
                  </a:lnTo>
                  <a:cubicBezTo>
                    <a:pt x="7444" y="3158"/>
                    <a:pt x="9198" y="3684"/>
                    <a:pt x="10501" y="4311"/>
                  </a:cubicBezTo>
                  <a:cubicBezTo>
                    <a:pt x="7745" y="3233"/>
                    <a:pt x="4637" y="2607"/>
                    <a:pt x="4461" y="2506"/>
                  </a:cubicBezTo>
                  <a:lnTo>
                    <a:pt x="4436" y="2531"/>
                  </a:lnTo>
                  <a:cubicBezTo>
                    <a:pt x="4249" y="2448"/>
                    <a:pt x="4096" y="2404"/>
                    <a:pt x="3963" y="2404"/>
                  </a:cubicBezTo>
                  <a:cubicBezTo>
                    <a:pt x="3777" y="2404"/>
                    <a:pt x="3630" y="2491"/>
                    <a:pt x="3484" y="2682"/>
                  </a:cubicBezTo>
                  <a:cubicBezTo>
                    <a:pt x="3258" y="2932"/>
                    <a:pt x="3359" y="3283"/>
                    <a:pt x="3684" y="3459"/>
                  </a:cubicBezTo>
                  <a:cubicBezTo>
                    <a:pt x="3760" y="3509"/>
                    <a:pt x="6767" y="4411"/>
                    <a:pt x="9549" y="5865"/>
                  </a:cubicBezTo>
                  <a:lnTo>
                    <a:pt x="3735" y="3935"/>
                  </a:lnTo>
                  <a:cubicBezTo>
                    <a:pt x="3630" y="3887"/>
                    <a:pt x="3518" y="3864"/>
                    <a:pt x="3407" y="3864"/>
                  </a:cubicBezTo>
                  <a:cubicBezTo>
                    <a:pt x="3172" y="3864"/>
                    <a:pt x="2943" y="3965"/>
                    <a:pt x="2807" y="4135"/>
                  </a:cubicBezTo>
                  <a:cubicBezTo>
                    <a:pt x="2607" y="4386"/>
                    <a:pt x="2707" y="4712"/>
                    <a:pt x="3008" y="4887"/>
                  </a:cubicBezTo>
                  <a:lnTo>
                    <a:pt x="13033" y="9699"/>
                  </a:lnTo>
                  <a:lnTo>
                    <a:pt x="2958" y="5890"/>
                  </a:lnTo>
                  <a:cubicBezTo>
                    <a:pt x="2846" y="5850"/>
                    <a:pt x="2729" y="5830"/>
                    <a:pt x="2615" y="5830"/>
                  </a:cubicBezTo>
                  <a:cubicBezTo>
                    <a:pt x="2371" y="5830"/>
                    <a:pt x="2142" y="5920"/>
                    <a:pt x="2005" y="6090"/>
                  </a:cubicBezTo>
                  <a:cubicBezTo>
                    <a:pt x="1805" y="6366"/>
                    <a:pt x="1905" y="6692"/>
                    <a:pt x="2206" y="6867"/>
                  </a:cubicBezTo>
                  <a:lnTo>
                    <a:pt x="13459" y="12281"/>
                  </a:lnTo>
                  <a:lnTo>
                    <a:pt x="2782" y="7744"/>
                  </a:lnTo>
                  <a:cubicBezTo>
                    <a:pt x="2670" y="7696"/>
                    <a:pt x="2552" y="7674"/>
                    <a:pt x="2438" y="7674"/>
                  </a:cubicBezTo>
                  <a:cubicBezTo>
                    <a:pt x="2195" y="7674"/>
                    <a:pt x="1966" y="7775"/>
                    <a:pt x="1830" y="7945"/>
                  </a:cubicBezTo>
                  <a:cubicBezTo>
                    <a:pt x="1654" y="8196"/>
                    <a:pt x="1755" y="8547"/>
                    <a:pt x="2055" y="8697"/>
                  </a:cubicBezTo>
                  <a:lnTo>
                    <a:pt x="9073" y="12406"/>
                  </a:lnTo>
                  <a:lnTo>
                    <a:pt x="9073" y="12406"/>
                  </a:lnTo>
                  <a:lnTo>
                    <a:pt x="2331" y="9499"/>
                  </a:lnTo>
                  <a:cubicBezTo>
                    <a:pt x="2227" y="9459"/>
                    <a:pt x="2116" y="9439"/>
                    <a:pt x="2005" y="9439"/>
                  </a:cubicBezTo>
                  <a:cubicBezTo>
                    <a:pt x="1770" y="9439"/>
                    <a:pt x="1540" y="9529"/>
                    <a:pt x="1404" y="9699"/>
                  </a:cubicBezTo>
                  <a:cubicBezTo>
                    <a:pt x="1203" y="9975"/>
                    <a:pt x="1303" y="10301"/>
                    <a:pt x="1604" y="10476"/>
                  </a:cubicBezTo>
                  <a:lnTo>
                    <a:pt x="9349" y="14887"/>
                  </a:lnTo>
                  <a:lnTo>
                    <a:pt x="1629" y="11704"/>
                  </a:lnTo>
                  <a:cubicBezTo>
                    <a:pt x="1517" y="11664"/>
                    <a:pt x="1400" y="11645"/>
                    <a:pt x="1287" y="11645"/>
                  </a:cubicBezTo>
                  <a:cubicBezTo>
                    <a:pt x="1046" y="11645"/>
                    <a:pt x="821" y="11734"/>
                    <a:pt x="702" y="11905"/>
                  </a:cubicBezTo>
                  <a:cubicBezTo>
                    <a:pt x="501" y="12181"/>
                    <a:pt x="602" y="12506"/>
                    <a:pt x="902" y="12682"/>
                  </a:cubicBezTo>
                  <a:lnTo>
                    <a:pt x="6316" y="15740"/>
                  </a:lnTo>
                  <a:lnTo>
                    <a:pt x="1429" y="13885"/>
                  </a:lnTo>
                  <a:cubicBezTo>
                    <a:pt x="1336" y="13856"/>
                    <a:pt x="1236" y="13842"/>
                    <a:pt x="1138" y="13842"/>
                  </a:cubicBezTo>
                  <a:cubicBezTo>
                    <a:pt x="892" y="13842"/>
                    <a:pt x="652" y="13931"/>
                    <a:pt x="526" y="14110"/>
                  </a:cubicBezTo>
                  <a:cubicBezTo>
                    <a:pt x="326" y="14361"/>
                    <a:pt x="426" y="14687"/>
                    <a:pt x="702" y="14862"/>
                  </a:cubicBezTo>
                  <a:lnTo>
                    <a:pt x="3735" y="16667"/>
                  </a:lnTo>
                  <a:lnTo>
                    <a:pt x="1053" y="15740"/>
                  </a:lnTo>
                  <a:cubicBezTo>
                    <a:pt x="958" y="15703"/>
                    <a:pt x="858" y="15686"/>
                    <a:pt x="761" y="15686"/>
                  </a:cubicBezTo>
                  <a:cubicBezTo>
                    <a:pt x="525" y="15686"/>
                    <a:pt x="300" y="15788"/>
                    <a:pt x="176" y="15965"/>
                  </a:cubicBezTo>
                  <a:cubicBezTo>
                    <a:pt x="0" y="16191"/>
                    <a:pt x="50" y="16516"/>
                    <a:pt x="326" y="16692"/>
                  </a:cubicBezTo>
                  <a:lnTo>
                    <a:pt x="1454" y="17444"/>
                  </a:lnTo>
                  <a:lnTo>
                    <a:pt x="1203" y="17369"/>
                  </a:lnTo>
                  <a:cubicBezTo>
                    <a:pt x="1113" y="17339"/>
                    <a:pt x="1021" y="17324"/>
                    <a:pt x="931" y="17324"/>
                  </a:cubicBezTo>
                  <a:cubicBezTo>
                    <a:pt x="719" y="17324"/>
                    <a:pt x="517" y="17403"/>
                    <a:pt x="376" y="17544"/>
                  </a:cubicBezTo>
                  <a:cubicBezTo>
                    <a:pt x="201" y="17770"/>
                    <a:pt x="201" y="18045"/>
                    <a:pt x="401" y="18246"/>
                  </a:cubicBezTo>
                  <a:lnTo>
                    <a:pt x="1554" y="19374"/>
                  </a:lnTo>
                  <a:cubicBezTo>
                    <a:pt x="1679" y="19513"/>
                    <a:pt x="1874" y="19582"/>
                    <a:pt x="2074" y="19582"/>
                  </a:cubicBezTo>
                  <a:cubicBezTo>
                    <a:pt x="2234" y="19582"/>
                    <a:pt x="2398" y="19538"/>
                    <a:pt x="2531" y="19449"/>
                  </a:cubicBezTo>
                  <a:cubicBezTo>
                    <a:pt x="2682" y="19349"/>
                    <a:pt x="2782" y="19223"/>
                    <a:pt x="2782" y="19073"/>
                  </a:cubicBezTo>
                  <a:lnTo>
                    <a:pt x="5013" y="19750"/>
                  </a:lnTo>
                  <a:cubicBezTo>
                    <a:pt x="5088" y="19775"/>
                    <a:pt x="5188" y="19800"/>
                    <a:pt x="5263" y="19800"/>
                  </a:cubicBezTo>
                  <a:cubicBezTo>
                    <a:pt x="5514" y="19800"/>
                    <a:pt x="5740" y="19699"/>
                    <a:pt x="5865" y="19524"/>
                  </a:cubicBezTo>
                  <a:cubicBezTo>
                    <a:pt x="6040" y="19273"/>
                    <a:pt x="5965" y="18973"/>
                    <a:pt x="5714" y="18797"/>
                  </a:cubicBezTo>
                  <a:lnTo>
                    <a:pt x="5088" y="18396"/>
                  </a:lnTo>
                  <a:lnTo>
                    <a:pt x="8772" y="19674"/>
                  </a:lnTo>
                  <a:cubicBezTo>
                    <a:pt x="8867" y="19711"/>
                    <a:pt x="8967" y="19728"/>
                    <a:pt x="9064" y="19728"/>
                  </a:cubicBezTo>
                  <a:cubicBezTo>
                    <a:pt x="9300" y="19728"/>
                    <a:pt x="9525" y="19626"/>
                    <a:pt x="9649" y="19449"/>
                  </a:cubicBezTo>
                  <a:cubicBezTo>
                    <a:pt x="9850" y="19198"/>
                    <a:pt x="9750" y="18872"/>
                    <a:pt x="9474" y="18697"/>
                  </a:cubicBezTo>
                  <a:lnTo>
                    <a:pt x="7068" y="17268"/>
                  </a:lnTo>
                  <a:lnTo>
                    <a:pt x="7068" y="17268"/>
                  </a:lnTo>
                  <a:lnTo>
                    <a:pt x="12958" y="19474"/>
                  </a:lnTo>
                  <a:cubicBezTo>
                    <a:pt x="13053" y="19510"/>
                    <a:pt x="13154" y="19528"/>
                    <a:pt x="13255" y="19528"/>
                  </a:cubicBezTo>
                  <a:cubicBezTo>
                    <a:pt x="13498" y="19528"/>
                    <a:pt x="13736" y="19426"/>
                    <a:pt x="13860" y="19248"/>
                  </a:cubicBezTo>
                  <a:cubicBezTo>
                    <a:pt x="14060" y="18998"/>
                    <a:pt x="13960" y="18672"/>
                    <a:pt x="13659" y="18496"/>
                  </a:cubicBezTo>
                  <a:lnTo>
                    <a:pt x="9900" y="16366"/>
                  </a:lnTo>
                  <a:lnTo>
                    <a:pt x="17444" y="19474"/>
                  </a:lnTo>
                  <a:cubicBezTo>
                    <a:pt x="17546" y="19513"/>
                    <a:pt x="17655" y="19533"/>
                    <a:pt x="17762" y="19533"/>
                  </a:cubicBezTo>
                  <a:cubicBezTo>
                    <a:pt x="17998" y="19533"/>
                    <a:pt x="18226" y="19438"/>
                    <a:pt x="18346" y="19248"/>
                  </a:cubicBezTo>
                  <a:cubicBezTo>
                    <a:pt x="18547" y="18998"/>
                    <a:pt x="18471" y="18672"/>
                    <a:pt x="18171" y="18496"/>
                  </a:cubicBezTo>
                  <a:lnTo>
                    <a:pt x="11454" y="14687"/>
                  </a:lnTo>
                  <a:lnTo>
                    <a:pt x="22256" y="19298"/>
                  </a:lnTo>
                  <a:cubicBezTo>
                    <a:pt x="22360" y="19347"/>
                    <a:pt x="22473" y="19369"/>
                    <a:pt x="22583" y="19369"/>
                  </a:cubicBezTo>
                  <a:cubicBezTo>
                    <a:pt x="22818" y="19369"/>
                    <a:pt x="23047" y="19268"/>
                    <a:pt x="23183" y="19098"/>
                  </a:cubicBezTo>
                  <a:cubicBezTo>
                    <a:pt x="23384" y="18822"/>
                    <a:pt x="23283" y="18496"/>
                    <a:pt x="22958" y="18321"/>
                  </a:cubicBezTo>
                  <a:lnTo>
                    <a:pt x="15765" y="14562"/>
                  </a:lnTo>
                  <a:lnTo>
                    <a:pt x="15765" y="14562"/>
                  </a:lnTo>
                  <a:lnTo>
                    <a:pt x="24161" y="18146"/>
                  </a:lnTo>
                  <a:cubicBezTo>
                    <a:pt x="24311" y="18196"/>
                    <a:pt x="24461" y="18196"/>
                    <a:pt x="24612" y="18196"/>
                  </a:cubicBezTo>
                  <a:cubicBezTo>
                    <a:pt x="24587" y="17795"/>
                    <a:pt x="24587" y="17394"/>
                    <a:pt x="24587" y="16993"/>
                  </a:cubicBezTo>
                  <a:lnTo>
                    <a:pt x="15790" y="12206"/>
                  </a:lnTo>
                  <a:lnTo>
                    <a:pt x="15790" y="12206"/>
                  </a:lnTo>
                  <a:lnTo>
                    <a:pt x="24411" y="15965"/>
                  </a:lnTo>
                  <a:cubicBezTo>
                    <a:pt x="24461" y="15990"/>
                    <a:pt x="24512" y="16015"/>
                    <a:pt x="24587" y="16015"/>
                  </a:cubicBezTo>
                  <a:cubicBezTo>
                    <a:pt x="24612" y="15589"/>
                    <a:pt x="24662" y="15188"/>
                    <a:pt x="24737" y="14787"/>
                  </a:cubicBezTo>
                  <a:lnTo>
                    <a:pt x="16266" y="10125"/>
                  </a:lnTo>
                  <a:lnTo>
                    <a:pt x="23960" y="13509"/>
                  </a:lnTo>
                  <a:cubicBezTo>
                    <a:pt x="24065" y="13557"/>
                    <a:pt x="24179" y="13580"/>
                    <a:pt x="24293" y="13580"/>
                  </a:cubicBezTo>
                  <a:cubicBezTo>
                    <a:pt x="24533" y="13580"/>
                    <a:pt x="24768" y="13479"/>
                    <a:pt x="24888" y="13308"/>
                  </a:cubicBezTo>
                  <a:cubicBezTo>
                    <a:pt x="25088" y="13033"/>
                    <a:pt x="24988" y="12707"/>
                    <a:pt x="24687" y="12531"/>
                  </a:cubicBezTo>
                  <a:lnTo>
                    <a:pt x="14161" y="6968"/>
                  </a:lnTo>
                  <a:lnTo>
                    <a:pt x="14161" y="6968"/>
                  </a:lnTo>
                  <a:cubicBezTo>
                    <a:pt x="16065" y="7694"/>
                    <a:pt x="18321" y="8572"/>
                    <a:pt x="21053" y="9599"/>
                  </a:cubicBezTo>
                  <a:cubicBezTo>
                    <a:pt x="22456" y="10151"/>
                    <a:pt x="23384" y="10501"/>
                    <a:pt x="23459" y="10526"/>
                  </a:cubicBezTo>
                  <a:cubicBezTo>
                    <a:pt x="23556" y="10571"/>
                    <a:pt x="23661" y="10591"/>
                    <a:pt x="23766" y="10591"/>
                  </a:cubicBezTo>
                  <a:cubicBezTo>
                    <a:pt x="24016" y="10591"/>
                    <a:pt x="24263" y="10477"/>
                    <a:pt x="24386" y="10301"/>
                  </a:cubicBezTo>
                  <a:cubicBezTo>
                    <a:pt x="24612" y="9950"/>
                    <a:pt x="24512" y="9775"/>
                    <a:pt x="24086" y="9524"/>
                  </a:cubicBezTo>
                  <a:cubicBezTo>
                    <a:pt x="24086" y="9524"/>
                    <a:pt x="24060" y="9499"/>
                    <a:pt x="24010" y="9499"/>
                  </a:cubicBezTo>
                  <a:cubicBezTo>
                    <a:pt x="23835" y="9399"/>
                    <a:pt x="23634" y="9298"/>
                    <a:pt x="23359" y="9173"/>
                  </a:cubicBezTo>
                  <a:lnTo>
                    <a:pt x="21329" y="8196"/>
                  </a:lnTo>
                  <a:cubicBezTo>
                    <a:pt x="19649" y="7394"/>
                    <a:pt x="17419" y="6316"/>
                    <a:pt x="15188" y="5238"/>
                  </a:cubicBezTo>
                  <a:lnTo>
                    <a:pt x="14161" y="4737"/>
                  </a:lnTo>
                  <a:lnTo>
                    <a:pt x="22958" y="7469"/>
                  </a:lnTo>
                  <a:cubicBezTo>
                    <a:pt x="23045" y="7502"/>
                    <a:pt x="23138" y="7518"/>
                    <a:pt x="23230" y="7518"/>
                  </a:cubicBezTo>
                  <a:cubicBezTo>
                    <a:pt x="23480" y="7518"/>
                    <a:pt x="23725" y="7402"/>
                    <a:pt x="23835" y="7218"/>
                  </a:cubicBezTo>
                  <a:cubicBezTo>
                    <a:pt x="24010" y="6942"/>
                    <a:pt x="23885" y="6617"/>
                    <a:pt x="23584" y="6466"/>
                  </a:cubicBezTo>
                  <a:lnTo>
                    <a:pt x="19173" y="4562"/>
                  </a:lnTo>
                  <a:lnTo>
                    <a:pt x="22106" y="5288"/>
                  </a:lnTo>
                  <a:cubicBezTo>
                    <a:pt x="22182" y="5312"/>
                    <a:pt x="22260" y="5323"/>
                    <a:pt x="22336" y="5323"/>
                  </a:cubicBezTo>
                  <a:cubicBezTo>
                    <a:pt x="22586" y="5323"/>
                    <a:pt x="22823" y="5205"/>
                    <a:pt x="22958" y="5013"/>
                  </a:cubicBezTo>
                  <a:cubicBezTo>
                    <a:pt x="23108" y="4762"/>
                    <a:pt x="23033" y="4461"/>
                    <a:pt x="22757" y="4311"/>
                  </a:cubicBezTo>
                  <a:lnTo>
                    <a:pt x="20376" y="2907"/>
                  </a:lnTo>
                  <a:lnTo>
                    <a:pt x="21880" y="3233"/>
                  </a:lnTo>
                  <a:cubicBezTo>
                    <a:pt x="21951" y="3250"/>
                    <a:pt x="22022" y="3258"/>
                    <a:pt x="22091" y="3258"/>
                  </a:cubicBezTo>
                  <a:cubicBezTo>
                    <a:pt x="22339" y="3258"/>
                    <a:pt x="22564" y="3154"/>
                    <a:pt x="22682" y="2958"/>
                  </a:cubicBezTo>
                  <a:cubicBezTo>
                    <a:pt x="22832" y="2732"/>
                    <a:pt x="22782" y="2431"/>
                    <a:pt x="22532" y="2281"/>
                  </a:cubicBezTo>
                  <a:lnTo>
                    <a:pt x="21128" y="1303"/>
                  </a:lnTo>
                  <a:cubicBezTo>
                    <a:pt x="21329" y="1228"/>
                    <a:pt x="21504" y="1053"/>
                    <a:pt x="21529" y="852"/>
                  </a:cubicBezTo>
                  <a:cubicBezTo>
                    <a:pt x="21579" y="551"/>
                    <a:pt x="21329" y="276"/>
                    <a:pt x="20928" y="226"/>
                  </a:cubicBezTo>
                  <a:lnTo>
                    <a:pt x="1867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37"/>
            <p:cNvSpPr/>
            <p:nvPr/>
          </p:nvSpPr>
          <p:spPr>
            <a:xfrm>
              <a:off x="3359175" y="4050175"/>
              <a:ext cx="845275" cy="1000650"/>
            </a:xfrm>
            <a:custGeom>
              <a:avLst/>
              <a:gdLst/>
              <a:ahLst/>
              <a:cxnLst/>
              <a:rect l="l" t="t" r="r" b="b"/>
              <a:pathLst>
                <a:path w="33811" h="40026" extrusionOk="0">
                  <a:moveTo>
                    <a:pt x="32181" y="3835"/>
                  </a:moveTo>
                  <a:lnTo>
                    <a:pt x="32181" y="3835"/>
                  </a:lnTo>
                  <a:cubicBezTo>
                    <a:pt x="32808" y="4361"/>
                    <a:pt x="32432" y="5063"/>
                    <a:pt x="32482" y="5664"/>
                  </a:cubicBezTo>
                  <a:cubicBezTo>
                    <a:pt x="31830" y="5088"/>
                    <a:pt x="31705" y="4361"/>
                    <a:pt x="32181" y="3835"/>
                  </a:cubicBezTo>
                  <a:close/>
                  <a:moveTo>
                    <a:pt x="1604" y="3308"/>
                  </a:moveTo>
                  <a:lnTo>
                    <a:pt x="1604" y="3308"/>
                  </a:lnTo>
                  <a:cubicBezTo>
                    <a:pt x="1880" y="4186"/>
                    <a:pt x="1604" y="5063"/>
                    <a:pt x="702" y="6015"/>
                  </a:cubicBezTo>
                  <a:cubicBezTo>
                    <a:pt x="677" y="5188"/>
                    <a:pt x="827" y="4461"/>
                    <a:pt x="1128" y="3785"/>
                  </a:cubicBezTo>
                  <a:cubicBezTo>
                    <a:pt x="1228" y="3559"/>
                    <a:pt x="1329" y="3333"/>
                    <a:pt x="1604" y="3308"/>
                  </a:cubicBezTo>
                  <a:close/>
                  <a:moveTo>
                    <a:pt x="17053" y="579"/>
                  </a:moveTo>
                  <a:cubicBezTo>
                    <a:pt x="20009" y="579"/>
                    <a:pt x="22969" y="1570"/>
                    <a:pt x="25339" y="3534"/>
                  </a:cubicBezTo>
                  <a:cubicBezTo>
                    <a:pt x="31304" y="8521"/>
                    <a:pt x="31003" y="17519"/>
                    <a:pt x="24637" y="21980"/>
                  </a:cubicBezTo>
                  <a:cubicBezTo>
                    <a:pt x="22291" y="23623"/>
                    <a:pt x="19816" y="24441"/>
                    <a:pt x="17267" y="24441"/>
                  </a:cubicBezTo>
                  <a:cubicBezTo>
                    <a:pt x="15460" y="24441"/>
                    <a:pt x="13616" y="24030"/>
                    <a:pt x="11755" y="23208"/>
                  </a:cubicBezTo>
                  <a:cubicBezTo>
                    <a:pt x="8246" y="21679"/>
                    <a:pt x="5915" y="19048"/>
                    <a:pt x="4938" y="15313"/>
                  </a:cubicBezTo>
                  <a:cubicBezTo>
                    <a:pt x="4687" y="14386"/>
                    <a:pt x="4612" y="13434"/>
                    <a:pt x="4512" y="12857"/>
                  </a:cubicBezTo>
                  <a:cubicBezTo>
                    <a:pt x="4637" y="8772"/>
                    <a:pt x="6091" y="5739"/>
                    <a:pt x="8948" y="3434"/>
                  </a:cubicBezTo>
                  <a:cubicBezTo>
                    <a:pt x="11277" y="1526"/>
                    <a:pt x="14164" y="579"/>
                    <a:pt x="17053" y="579"/>
                  </a:cubicBezTo>
                  <a:close/>
                  <a:moveTo>
                    <a:pt x="17029" y="0"/>
                  </a:moveTo>
                  <a:cubicBezTo>
                    <a:pt x="13620" y="0"/>
                    <a:pt x="10190" y="1264"/>
                    <a:pt x="7569" y="3885"/>
                  </a:cubicBezTo>
                  <a:cubicBezTo>
                    <a:pt x="4512" y="6967"/>
                    <a:pt x="3359" y="10752"/>
                    <a:pt x="4261" y="15013"/>
                  </a:cubicBezTo>
                  <a:cubicBezTo>
                    <a:pt x="4988" y="18471"/>
                    <a:pt x="6993" y="21078"/>
                    <a:pt x="9950" y="22958"/>
                  </a:cubicBezTo>
                  <a:cubicBezTo>
                    <a:pt x="10126" y="23058"/>
                    <a:pt x="10326" y="23183"/>
                    <a:pt x="10477" y="23283"/>
                  </a:cubicBezTo>
                  <a:cubicBezTo>
                    <a:pt x="10025" y="24336"/>
                    <a:pt x="9574" y="25364"/>
                    <a:pt x="9073" y="26491"/>
                  </a:cubicBezTo>
                  <a:cubicBezTo>
                    <a:pt x="8296" y="25614"/>
                    <a:pt x="7494" y="24862"/>
                    <a:pt x="6842" y="24010"/>
                  </a:cubicBezTo>
                  <a:cubicBezTo>
                    <a:pt x="5865" y="22732"/>
                    <a:pt x="4963" y="21404"/>
                    <a:pt x="4136" y="20025"/>
                  </a:cubicBezTo>
                  <a:cubicBezTo>
                    <a:pt x="1830" y="16191"/>
                    <a:pt x="727" y="12030"/>
                    <a:pt x="777" y="7594"/>
                  </a:cubicBezTo>
                  <a:cubicBezTo>
                    <a:pt x="777" y="7143"/>
                    <a:pt x="903" y="6767"/>
                    <a:pt x="1178" y="6416"/>
                  </a:cubicBezTo>
                  <a:cubicBezTo>
                    <a:pt x="1404" y="6115"/>
                    <a:pt x="1629" y="5815"/>
                    <a:pt x="1830" y="5489"/>
                  </a:cubicBezTo>
                  <a:cubicBezTo>
                    <a:pt x="2231" y="4862"/>
                    <a:pt x="2356" y="4186"/>
                    <a:pt x="2306" y="3459"/>
                  </a:cubicBezTo>
                  <a:cubicBezTo>
                    <a:pt x="2281" y="3133"/>
                    <a:pt x="2156" y="2857"/>
                    <a:pt x="1830" y="2732"/>
                  </a:cubicBezTo>
                  <a:cubicBezTo>
                    <a:pt x="1747" y="2700"/>
                    <a:pt x="1670" y="2686"/>
                    <a:pt x="1596" y="2686"/>
                  </a:cubicBezTo>
                  <a:cubicBezTo>
                    <a:pt x="1379" y="2686"/>
                    <a:pt x="1196" y="2808"/>
                    <a:pt x="1028" y="2957"/>
                  </a:cubicBezTo>
                  <a:cubicBezTo>
                    <a:pt x="878" y="3108"/>
                    <a:pt x="752" y="3283"/>
                    <a:pt x="677" y="3459"/>
                  </a:cubicBezTo>
                  <a:cubicBezTo>
                    <a:pt x="251" y="4461"/>
                    <a:pt x="0" y="5489"/>
                    <a:pt x="226" y="6566"/>
                  </a:cubicBezTo>
                  <a:cubicBezTo>
                    <a:pt x="251" y="6717"/>
                    <a:pt x="226" y="6892"/>
                    <a:pt x="226" y="7043"/>
                  </a:cubicBezTo>
                  <a:cubicBezTo>
                    <a:pt x="151" y="9248"/>
                    <a:pt x="301" y="11454"/>
                    <a:pt x="852" y="13584"/>
                  </a:cubicBezTo>
                  <a:cubicBezTo>
                    <a:pt x="2131" y="18496"/>
                    <a:pt x="4612" y="22732"/>
                    <a:pt x="8196" y="26291"/>
                  </a:cubicBezTo>
                  <a:cubicBezTo>
                    <a:pt x="8772" y="26842"/>
                    <a:pt x="8898" y="27293"/>
                    <a:pt x="8647" y="28045"/>
                  </a:cubicBezTo>
                  <a:cubicBezTo>
                    <a:pt x="7670" y="31228"/>
                    <a:pt x="6918" y="34461"/>
                    <a:pt x="6717" y="37795"/>
                  </a:cubicBezTo>
                  <a:cubicBezTo>
                    <a:pt x="6667" y="38421"/>
                    <a:pt x="6742" y="39048"/>
                    <a:pt x="6767" y="39649"/>
                  </a:cubicBezTo>
                  <a:cubicBezTo>
                    <a:pt x="6767" y="39725"/>
                    <a:pt x="6767" y="39800"/>
                    <a:pt x="6817" y="39825"/>
                  </a:cubicBezTo>
                  <a:cubicBezTo>
                    <a:pt x="6943" y="39900"/>
                    <a:pt x="7068" y="39975"/>
                    <a:pt x="7193" y="40025"/>
                  </a:cubicBezTo>
                  <a:cubicBezTo>
                    <a:pt x="7269" y="39925"/>
                    <a:pt x="7369" y="39800"/>
                    <a:pt x="7369" y="39699"/>
                  </a:cubicBezTo>
                  <a:cubicBezTo>
                    <a:pt x="7143" y="38547"/>
                    <a:pt x="7294" y="37419"/>
                    <a:pt x="7419" y="36266"/>
                  </a:cubicBezTo>
                  <a:cubicBezTo>
                    <a:pt x="7644" y="33910"/>
                    <a:pt x="8246" y="31629"/>
                    <a:pt x="8847" y="29349"/>
                  </a:cubicBezTo>
                  <a:cubicBezTo>
                    <a:pt x="9299" y="27745"/>
                    <a:pt x="9800" y="26166"/>
                    <a:pt x="10477" y="24612"/>
                  </a:cubicBezTo>
                  <a:cubicBezTo>
                    <a:pt x="10627" y="24261"/>
                    <a:pt x="10827" y="23910"/>
                    <a:pt x="10978" y="23584"/>
                  </a:cubicBezTo>
                  <a:cubicBezTo>
                    <a:pt x="13179" y="24491"/>
                    <a:pt x="15289" y="24953"/>
                    <a:pt x="17312" y="24953"/>
                  </a:cubicBezTo>
                  <a:cubicBezTo>
                    <a:pt x="20771" y="24953"/>
                    <a:pt x="23979" y="23601"/>
                    <a:pt x="26968" y="20802"/>
                  </a:cubicBezTo>
                  <a:cubicBezTo>
                    <a:pt x="27294" y="21479"/>
                    <a:pt x="27620" y="22105"/>
                    <a:pt x="27945" y="22732"/>
                  </a:cubicBezTo>
                  <a:cubicBezTo>
                    <a:pt x="29198" y="25188"/>
                    <a:pt x="30000" y="27795"/>
                    <a:pt x="30452" y="30501"/>
                  </a:cubicBezTo>
                  <a:cubicBezTo>
                    <a:pt x="30828" y="32632"/>
                    <a:pt x="30978" y="34787"/>
                    <a:pt x="31204" y="36918"/>
                  </a:cubicBezTo>
                  <a:cubicBezTo>
                    <a:pt x="31254" y="37519"/>
                    <a:pt x="31229" y="38121"/>
                    <a:pt x="31229" y="38722"/>
                  </a:cubicBezTo>
                  <a:cubicBezTo>
                    <a:pt x="31229" y="39023"/>
                    <a:pt x="31229" y="39324"/>
                    <a:pt x="31254" y="39624"/>
                  </a:cubicBezTo>
                  <a:cubicBezTo>
                    <a:pt x="31254" y="39813"/>
                    <a:pt x="31298" y="40002"/>
                    <a:pt x="31513" y="40002"/>
                  </a:cubicBezTo>
                  <a:cubicBezTo>
                    <a:pt x="31526" y="40002"/>
                    <a:pt x="31540" y="40002"/>
                    <a:pt x="31554" y="40000"/>
                  </a:cubicBezTo>
                  <a:cubicBezTo>
                    <a:pt x="31805" y="40000"/>
                    <a:pt x="31830" y="39800"/>
                    <a:pt x="31830" y="39624"/>
                  </a:cubicBezTo>
                  <a:cubicBezTo>
                    <a:pt x="31830" y="38822"/>
                    <a:pt x="31855" y="37995"/>
                    <a:pt x="31805" y="37193"/>
                  </a:cubicBezTo>
                  <a:cubicBezTo>
                    <a:pt x="31680" y="35790"/>
                    <a:pt x="31554" y="34361"/>
                    <a:pt x="31379" y="32933"/>
                  </a:cubicBezTo>
                  <a:cubicBezTo>
                    <a:pt x="31229" y="31730"/>
                    <a:pt x="31053" y="30501"/>
                    <a:pt x="30828" y="29298"/>
                  </a:cubicBezTo>
                  <a:cubicBezTo>
                    <a:pt x="30652" y="28371"/>
                    <a:pt x="30326" y="27469"/>
                    <a:pt x="30076" y="26567"/>
                  </a:cubicBezTo>
                  <a:cubicBezTo>
                    <a:pt x="29975" y="26291"/>
                    <a:pt x="30000" y="26065"/>
                    <a:pt x="30151" y="25840"/>
                  </a:cubicBezTo>
                  <a:cubicBezTo>
                    <a:pt x="30953" y="24537"/>
                    <a:pt x="31554" y="23158"/>
                    <a:pt x="32056" y="21729"/>
                  </a:cubicBezTo>
                  <a:cubicBezTo>
                    <a:pt x="33033" y="18897"/>
                    <a:pt x="33559" y="16015"/>
                    <a:pt x="33710" y="13033"/>
                  </a:cubicBezTo>
                  <a:cubicBezTo>
                    <a:pt x="33810" y="11078"/>
                    <a:pt x="33710" y="9123"/>
                    <a:pt x="33183" y="7218"/>
                  </a:cubicBezTo>
                  <a:cubicBezTo>
                    <a:pt x="33033" y="6717"/>
                    <a:pt x="32983" y="6216"/>
                    <a:pt x="33083" y="5689"/>
                  </a:cubicBezTo>
                  <a:cubicBezTo>
                    <a:pt x="33158" y="5263"/>
                    <a:pt x="33133" y="4837"/>
                    <a:pt x="33108" y="4411"/>
                  </a:cubicBezTo>
                  <a:cubicBezTo>
                    <a:pt x="33083" y="4211"/>
                    <a:pt x="33008" y="3985"/>
                    <a:pt x="32908" y="3785"/>
                  </a:cubicBezTo>
                  <a:cubicBezTo>
                    <a:pt x="32749" y="3512"/>
                    <a:pt x="32508" y="3301"/>
                    <a:pt x="32184" y="3301"/>
                  </a:cubicBezTo>
                  <a:cubicBezTo>
                    <a:pt x="32151" y="3301"/>
                    <a:pt x="32116" y="3304"/>
                    <a:pt x="32081" y="3308"/>
                  </a:cubicBezTo>
                  <a:cubicBezTo>
                    <a:pt x="31705" y="3358"/>
                    <a:pt x="31454" y="3634"/>
                    <a:pt x="31404" y="3985"/>
                  </a:cubicBezTo>
                  <a:cubicBezTo>
                    <a:pt x="31329" y="4286"/>
                    <a:pt x="31304" y="4612"/>
                    <a:pt x="31404" y="4862"/>
                  </a:cubicBezTo>
                  <a:cubicBezTo>
                    <a:pt x="31554" y="5313"/>
                    <a:pt x="31830" y="5739"/>
                    <a:pt x="32056" y="6140"/>
                  </a:cubicBezTo>
                  <a:cubicBezTo>
                    <a:pt x="32181" y="6416"/>
                    <a:pt x="32407" y="6642"/>
                    <a:pt x="32482" y="6917"/>
                  </a:cubicBezTo>
                  <a:cubicBezTo>
                    <a:pt x="32858" y="8020"/>
                    <a:pt x="33033" y="9198"/>
                    <a:pt x="33108" y="10351"/>
                  </a:cubicBezTo>
                  <a:cubicBezTo>
                    <a:pt x="33284" y="12983"/>
                    <a:pt x="33008" y="15589"/>
                    <a:pt x="32457" y="18145"/>
                  </a:cubicBezTo>
                  <a:cubicBezTo>
                    <a:pt x="31955" y="20476"/>
                    <a:pt x="31204" y="22707"/>
                    <a:pt x="30101" y="24787"/>
                  </a:cubicBezTo>
                  <a:cubicBezTo>
                    <a:pt x="30000" y="24988"/>
                    <a:pt x="29875" y="25138"/>
                    <a:pt x="29775" y="25313"/>
                  </a:cubicBezTo>
                  <a:cubicBezTo>
                    <a:pt x="28948" y="23609"/>
                    <a:pt x="28146" y="21980"/>
                    <a:pt x="27344" y="20301"/>
                  </a:cubicBezTo>
                  <a:cubicBezTo>
                    <a:pt x="27469" y="20151"/>
                    <a:pt x="27569" y="20000"/>
                    <a:pt x="27695" y="19825"/>
                  </a:cubicBezTo>
                  <a:cubicBezTo>
                    <a:pt x="31003" y="15489"/>
                    <a:pt x="31053" y="9649"/>
                    <a:pt x="27770" y="5288"/>
                  </a:cubicBezTo>
                  <a:cubicBezTo>
                    <a:pt x="25173" y="1817"/>
                    <a:pt x="21116" y="0"/>
                    <a:pt x="170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37"/>
            <p:cNvSpPr/>
            <p:nvPr/>
          </p:nvSpPr>
          <p:spPr>
            <a:xfrm>
              <a:off x="3571575" y="3441775"/>
              <a:ext cx="451775" cy="559000"/>
            </a:xfrm>
            <a:custGeom>
              <a:avLst/>
              <a:gdLst/>
              <a:ahLst/>
              <a:cxnLst/>
              <a:rect l="l" t="t" r="r" b="b"/>
              <a:pathLst>
                <a:path w="18071" h="22360" extrusionOk="0">
                  <a:moveTo>
                    <a:pt x="12131" y="7694"/>
                  </a:moveTo>
                  <a:lnTo>
                    <a:pt x="12131" y="7694"/>
                  </a:lnTo>
                  <a:cubicBezTo>
                    <a:pt x="12457" y="8346"/>
                    <a:pt x="12031" y="9048"/>
                    <a:pt x="11078" y="9449"/>
                  </a:cubicBezTo>
                  <a:cubicBezTo>
                    <a:pt x="11053" y="8747"/>
                    <a:pt x="11529" y="7970"/>
                    <a:pt x="12131" y="7694"/>
                  </a:cubicBezTo>
                  <a:close/>
                  <a:moveTo>
                    <a:pt x="6116" y="9474"/>
                  </a:moveTo>
                  <a:lnTo>
                    <a:pt x="6116" y="9474"/>
                  </a:lnTo>
                  <a:cubicBezTo>
                    <a:pt x="6492" y="9574"/>
                    <a:pt x="6667" y="9825"/>
                    <a:pt x="6868" y="10125"/>
                  </a:cubicBezTo>
                  <a:cubicBezTo>
                    <a:pt x="6291" y="10125"/>
                    <a:pt x="6141" y="10000"/>
                    <a:pt x="6116" y="9474"/>
                  </a:cubicBezTo>
                  <a:close/>
                  <a:moveTo>
                    <a:pt x="9048" y="562"/>
                  </a:moveTo>
                  <a:cubicBezTo>
                    <a:pt x="10663" y="562"/>
                    <a:pt x="12199" y="1004"/>
                    <a:pt x="13635" y="1930"/>
                  </a:cubicBezTo>
                  <a:cubicBezTo>
                    <a:pt x="15389" y="3108"/>
                    <a:pt x="16492" y="4737"/>
                    <a:pt x="16717" y="6892"/>
                  </a:cubicBezTo>
                  <a:cubicBezTo>
                    <a:pt x="16843" y="8271"/>
                    <a:pt x="16492" y="9549"/>
                    <a:pt x="15740" y="10727"/>
                  </a:cubicBezTo>
                  <a:cubicBezTo>
                    <a:pt x="15113" y="11780"/>
                    <a:pt x="14261" y="12582"/>
                    <a:pt x="13184" y="13158"/>
                  </a:cubicBezTo>
                  <a:cubicBezTo>
                    <a:pt x="12858" y="13359"/>
                    <a:pt x="12657" y="13584"/>
                    <a:pt x="12582" y="13935"/>
                  </a:cubicBezTo>
                  <a:cubicBezTo>
                    <a:pt x="12482" y="14461"/>
                    <a:pt x="12382" y="15013"/>
                    <a:pt x="12332" y="15539"/>
                  </a:cubicBezTo>
                  <a:cubicBezTo>
                    <a:pt x="12231" y="16191"/>
                    <a:pt x="12206" y="16817"/>
                    <a:pt x="12131" y="17519"/>
                  </a:cubicBezTo>
                  <a:cubicBezTo>
                    <a:pt x="11805" y="17569"/>
                    <a:pt x="11529" y="17619"/>
                    <a:pt x="11254" y="17644"/>
                  </a:cubicBezTo>
                  <a:cubicBezTo>
                    <a:pt x="11078" y="17669"/>
                    <a:pt x="10928" y="17669"/>
                    <a:pt x="10778" y="17669"/>
                  </a:cubicBezTo>
                  <a:cubicBezTo>
                    <a:pt x="10051" y="15765"/>
                    <a:pt x="10051" y="12281"/>
                    <a:pt x="10803" y="10176"/>
                  </a:cubicBezTo>
                  <a:cubicBezTo>
                    <a:pt x="10953" y="10125"/>
                    <a:pt x="11128" y="10075"/>
                    <a:pt x="11279" y="10025"/>
                  </a:cubicBezTo>
                  <a:cubicBezTo>
                    <a:pt x="11931" y="9749"/>
                    <a:pt x="12457" y="9348"/>
                    <a:pt x="12682" y="8672"/>
                  </a:cubicBezTo>
                  <a:cubicBezTo>
                    <a:pt x="12808" y="8371"/>
                    <a:pt x="12833" y="7995"/>
                    <a:pt x="12783" y="7694"/>
                  </a:cubicBezTo>
                  <a:cubicBezTo>
                    <a:pt x="12714" y="7298"/>
                    <a:pt x="12455" y="7079"/>
                    <a:pt x="12137" y="7079"/>
                  </a:cubicBezTo>
                  <a:cubicBezTo>
                    <a:pt x="11993" y="7079"/>
                    <a:pt x="11836" y="7124"/>
                    <a:pt x="11680" y="7218"/>
                  </a:cubicBezTo>
                  <a:cubicBezTo>
                    <a:pt x="11254" y="7444"/>
                    <a:pt x="11003" y="7845"/>
                    <a:pt x="10803" y="8271"/>
                  </a:cubicBezTo>
                  <a:cubicBezTo>
                    <a:pt x="10627" y="8672"/>
                    <a:pt x="10477" y="9123"/>
                    <a:pt x="10276" y="9599"/>
                  </a:cubicBezTo>
                  <a:cubicBezTo>
                    <a:pt x="10026" y="9474"/>
                    <a:pt x="9800" y="9374"/>
                    <a:pt x="9625" y="9248"/>
                  </a:cubicBezTo>
                  <a:cubicBezTo>
                    <a:pt x="9374" y="9098"/>
                    <a:pt x="9299" y="8872"/>
                    <a:pt x="9399" y="8572"/>
                  </a:cubicBezTo>
                  <a:cubicBezTo>
                    <a:pt x="9524" y="8171"/>
                    <a:pt x="9575" y="7744"/>
                    <a:pt x="9650" y="7318"/>
                  </a:cubicBezTo>
                  <a:cubicBezTo>
                    <a:pt x="9650" y="7243"/>
                    <a:pt x="9650" y="7168"/>
                    <a:pt x="9650" y="7093"/>
                  </a:cubicBezTo>
                  <a:cubicBezTo>
                    <a:pt x="9600" y="6592"/>
                    <a:pt x="9399" y="6291"/>
                    <a:pt x="9073" y="6291"/>
                  </a:cubicBezTo>
                  <a:cubicBezTo>
                    <a:pt x="9055" y="6289"/>
                    <a:pt x="9038" y="6289"/>
                    <a:pt x="9021" y="6289"/>
                  </a:cubicBezTo>
                  <a:cubicBezTo>
                    <a:pt x="8726" y="6289"/>
                    <a:pt x="8544" y="6495"/>
                    <a:pt x="8497" y="6993"/>
                  </a:cubicBezTo>
                  <a:cubicBezTo>
                    <a:pt x="8447" y="7469"/>
                    <a:pt x="8422" y="7970"/>
                    <a:pt x="8547" y="8421"/>
                  </a:cubicBezTo>
                  <a:cubicBezTo>
                    <a:pt x="8672" y="8847"/>
                    <a:pt x="8572" y="9173"/>
                    <a:pt x="8321" y="9474"/>
                  </a:cubicBezTo>
                  <a:cubicBezTo>
                    <a:pt x="8121" y="9674"/>
                    <a:pt x="7895" y="9875"/>
                    <a:pt x="7645" y="10100"/>
                  </a:cubicBezTo>
                  <a:cubicBezTo>
                    <a:pt x="7419" y="9850"/>
                    <a:pt x="7269" y="9624"/>
                    <a:pt x="7093" y="9449"/>
                  </a:cubicBezTo>
                  <a:cubicBezTo>
                    <a:pt x="6893" y="9273"/>
                    <a:pt x="6692" y="9098"/>
                    <a:pt x="6467" y="8973"/>
                  </a:cubicBezTo>
                  <a:cubicBezTo>
                    <a:pt x="6354" y="8910"/>
                    <a:pt x="6229" y="8872"/>
                    <a:pt x="6103" y="8872"/>
                  </a:cubicBezTo>
                  <a:cubicBezTo>
                    <a:pt x="5978" y="8872"/>
                    <a:pt x="5853" y="8910"/>
                    <a:pt x="5740" y="8998"/>
                  </a:cubicBezTo>
                  <a:cubicBezTo>
                    <a:pt x="5489" y="9198"/>
                    <a:pt x="5439" y="9474"/>
                    <a:pt x="5489" y="9775"/>
                  </a:cubicBezTo>
                  <a:cubicBezTo>
                    <a:pt x="5590" y="10201"/>
                    <a:pt x="5865" y="10501"/>
                    <a:pt x="6266" y="10627"/>
                  </a:cubicBezTo>
                  <a:cubicBezTo>
                    <a:pt x="6592" y="10752"/>
                    <a:pt x="6943" y="10802"/>
                    <a:pt x="7344" y="10877"/>
                  </a:cubicBezTo>
                  <a:cubicBezTo>
                    <a:pt x="7770" y="11529"/>
                    <a:pt x="8021" y="12306"/>
                    <a:pt x="8021" y="13108"/>
                  </a:cubicBezTo>
                  <a:cubicBezTo>
                    <a:pt x="8021" y="14486"/>
                    <a:pt x="7971" y="15840"/>
                    <a:pt x="7920" y="17218"/>
                  </a:cubicBezTo>
                  <a:cubicBezTo>
                    <a:pt x="7920" y="17318"/>
                    <a:pt x="7870" y="17444"/>
                    <a:pt x="7795" y="17619"/>
                  </a:cubicBezTo>
                  <a:cubicBezTo>
                    <a:pt x="7394" y="17519"/>
                    <a:pt x="7018" y="17419"/>
                    <a:pt x="6642" y="17318"/>
                  </a:cubicBezTo>
                  <a:cubicBezTo>
                    <a:pt x="6342" y="17243"/>
                    <a:pt x="6367" y="16943"/>
                    <a:pt x="6316" y="16717"/>
                  </a:cubicBezTo>
                  <a:cubicBezTo>
                    <a:pt x="6166" y="16040"/>
                    <a:pt x="6041" y="15338"/>
                    <a:pt x="5865" y="14662"/>
                  </a:cubicBezTo>
                  <a:cubicBezTo>
                    <a:pt x="5715" y="14035"/>
                    <a:pt x="5339" y="13584"/>
                    <a:pt x="4712" y="13283"/>
                  </a:cubicBezTo>
                  <a:cubicBezTo>
                    <a:pt x="3885" y="12907"/>
                    <a:pt x="3209" y="12306"/>
                    <a:pt x="2607" y="11604"/>
                  </a:cubicBezTo>
                  <a:cubicBezTo>
                    <a:pt x="477" y="9098"/>
                    <a:pt x="552" y="5614"/>
                    <a:pt x="2783" y="3183"/>
                  </a:cubicBezTo>
                  <a:cubicBezTo>
                    <a:pt x="4061" y="1805"/>
                    <a:pt x="5615" y="1003"/>
                    <a:pt x="7444" y="702"/>
                  </a:cubicBezTo>
                  <a:cubicBezTo>
                    <a:pt x="7987" y="609"/>
                    <a:pt x="8522" y="562"/>
                    <a:pt x="9048" y="562"/>
                  </a:cubicBezTo>
                  <a:close/>
                  <a:moveTo>
                    <a:pt x="9048" y="9599"/>
                  </a:moveTo>
                  <a:cubicBezTo>
                    <a:pt x="9374" y="9775"/>
                    <a:pt x="9725" y="9975"/>
                    <a:pt x="10076" y="10176"/>
                  </a:cubicBezTo>
                  <a:cubicBezTo>
                    <a:pt x="9925" y="11404"/>
                    <a:pt x="9675" y="12632"/>
                    <a:pt x="9675" y="13885"/>
                  </a:cubicBezTo>
                  <a:cubicBezTo>
                    <a:pt x="9650" y="15138"/>
                    <a:pt x="9900" y="16416"/>
                    <a:pt x="10026" y="17694"/>
                  </a:cubicBezTo>
                  <a:lnTo>
                    <a:pt x="8447" y="17694"/>
                  </a:lnTo>
                  <a:cubicBezTo>
                    <a:pt x="8522" y="15288"/>
                    <a:pt x="9073" y="12882"/>
                    <a:pt x="7996" y="10752"/>
                  </a:cubicBezTo>
                  <a:cubicBezTo>
                    <a:pt x="8372" y="10326"/>
                    <a:pt x="8697" y="9950"/>
                    <a:pt x="9048" y="9599"/>
                  </a:cubicBezTo>
                  <a:close/>
                  <a:moveTo>
                    <a:pt x="6542" y="17870"/>
                  </a:moveTo>
                  <a:lnTo>
                    <a:pt x="6542" y="17870"/>
                  </a:lnTo>
                  <a:cubicBezTo>
                    <a:pt x="7625" y="18181"/>
                    <a:pt x="8716" y="18308"/>
                    <a:pt x="9821" y="18308"/>
                  </a:cubicBezTo>
                  <a:cubicBezTo>
                    <a:pt x="10584" y="18308"/>
                    <a:pt x="11353" y="18248"/>
                    <a:pt x="12131" y="18146"/>
                  </a:cubicBezTo>
                  <a:lnTo>
                    <a:pt x="12131" y="18146"/>
                  </a:lnTo>
                  <a:cubicBezTo>
                    <a:pt x="12056" y="18547"/>
                    <a:pt x="11805" y="18572"/>
                    <a:pt x="11605" y="18597"/>
                  </a:cubicBezTo>
                  <a:cubicBezTo>
                    <a:pt x="10903" y="18697"/>
                    <a:pt x="10226" y="18822"/>
                    <a:pt x="9524" y="18847"/>
                  </a:cubicBezTo>
                  <a:cubicBezTo>
                    <a:pt x="8647" y="18847"/>
                    <a:pt x="7795" y="18697"/>
                    <a:pt x="6968" y="18421"/>
                  </a:cubicBezTo>
                  <a:cubicBezTo>
                    <a:pt x="6717" y="18346"/>
                    <a:pt x="6442" y="18296"/>
                    <a:pt x="6542" y="17870"/>
                  </a:cubicBezTo>
                  <a:close/>
                  <a:moveTo>
                    <a:pt x="6542" y="18847"/>
                  </a:moveTo>
                  <a:cubicBezTo>
                    <a:pt x="7631" y="19210"/>
                    <a:pt x="8703" y="19397"/>
                    <a:pt x="9778" y="19397"/>
                  </a:cubicBezTo>
                  <a:cubicBezTo>
                    <a:pt x="10558" y="19397"/>
                    <a:pt x="11340" y="19298"/>
                    <a:pt x="12131" y="19098"/>
                  </a:cubicBezTo>
                  <a:cubicBezTo>
                    <a:pt x="12131" y="19148"/>
                    <a:pt x="12156" y="19198"/>
                    <a:pt x="12181" y="19248"/>
                  </a:cubicBezTo>
                  <a:cubicBezTo>
                    <a:pt x="12081" y="19323"/>
                    <a:pt x="11981" y="19449"/>
                    <a:pt x="11855" y="19499"/>
                  </a:cubicBezTo>
                  <a:cubicBezTo>
                    <a:pt x="11429" y="19649"/>
                    <a:pt x="11003" y="19825"/>
                    <a:pt x="10552" y="19900"/>
                  </a:cubicBezTo>
                  <a:cubicBezTo>
                    <a:pt x="10145" y="19973"/>
                    <a:pt x="9740" y="20010"/>
                    <a:pt x="9337" y="20010"/>
                  </a:cubicBezTo>
                  <a:cubicBezTo>
                    <a:pt x="8503" y="20010"/>
                    <a:pt x="7680" y="19853"/>
                    <a:pt x="6868" y="19549"/>
                  </a:cubicBezTo>
                  <a:cubicBezTo>
                    <a:pt x="6542" y="19449"/>
                    <a:pt x="6517" y="19223"/>
                    <a:pt x="6542" y="18847"/>
                  </a:cubicBezTo>
                  <a:close/>
                  <a:moveTo>
                    <a:pt x="6993" y="20226"/>
                  </a:moveTo>
                  <a:lnTo>
                    <a:pt x="6993" y="20226"/>
                  </a:lnTo>
                  <a:cubicBezTo>
                    <a:pt x="8287" y="20470"/>
                    <a:pt x="8932" y="20583"/>
                    <a:pt x="9509" y="20583"/>
                  </a:cubicBezTo>
                  <a:cubicBezTo>
                    <a:pt x="10117" y="20583"/>
                    <a:pt x="10648" y="20457"/>
                    <a:pt x="11780" y="20226"/>
                  </a:cubicBezTo>
                  <a:lnTo>
                    <a:pt x="11780" y="20226"/>
                  </a:lnTo>
                  <a:cubicBezTo>
                    <a:pt x="11630" y="20953"/>
                    <a:pt x="10803" y="21629"/>
                    <a:pt x="9850" y="21755"/>
                  </a:cubicBezTo>
                  <a:cubicBezTo>
                    <a:pt x="9724" y="21774"/>
                    <a:pt x="9597" y="21784"/>
                    <a:pt x="9470" y="21784"/>
                  </a:cubicBezTo>
                  <a:cubicBezTo>
                    <a:pt x="8466" y="21784"/>
                    <a:pt x="7483" y="21183"/>
                    <a:pt x="6993" y="20226"/>
                  </a:cubicBezTo>
                  <a:close/>
                  <a:moveTo>
                    <a:pt x="9199" y="0"/>
                  </a:moveTo>
                  <a:cubicBezTo>
                    <a:pt x="6768" y="0"/>
                    <a:pt x="4737" y="652"/>
                    <a:pt x="3058" y="2130"/>
                  </a:cubicBezTo>
                  <a:cubicBezTo>
                    <a:pt x="903" y="4035"/>
                    <a:pt x="1" y="6416"/>
                    <a:pt x="727" y="9248"/>
                  </a:cubicBezTo>
                  <a:cubicBezTo>
                    <a:pt x="1279" y="11379"/>
                    <a:pt x="2682" y="12882"/>
                    <a:pt x="4612" y="13885"/>
                  </a:cubicBezTo>
                  <a:cubicBezTo>
                    <a:pt x="4988" y="14085"/>
                    <a:pt x="5189" y="14336"/>
                    <a:pt x="5314" y="14712"/>
                  </a:cubicBezTo>
                  <a:cubicBezTo>
                    <a:pt x="5740" y="15965"/>
                    <a:pt x="5865" y="17243"/>
                    <a:pt x="5915" y="18521"/>
                  </a:cubicBezTo>
                  <a:cubicBezTo>
                    <a:pt x="5966" y="19775"/>
                    <a:pt x="6367" y="20802"/>
                    <a:pt x="7344" y="21579"/>
                  </a:cubicBezTo>
                  <a:cubicBezTo>
                    <a:pt x="7961" y="22068"/>
                    <a:pt x="8650" y="22359"/>
                    <a:pt x="9412" y="22359"/>
                  </a:cubicBezTo>
                  <a:cubicBezTo>
                    <a:pt x="9547" y="22359"/>
                    <a:pt x="9685" y="22350"/>
                    <a:pt x="9825" y="22331"/>
                  </a:cubicBezTo>
                  <a:cubicBezTo>
                    <a:pt x="11605" y="22105"/>
                    <a:pt x="12808" y="20677"/>
                    <a:pt x="12733" y="18847"/>
                  </a:cubicBezTo>
                  <a:cubicBezTo>
                    <a:pt x="12707" y="18521"/>
                    <a:pt x="12682" y="18171"/>
                    <a:pt x="12707" y="17820"/>
                  </a:cubicBezTo>
                  <a:cubicBezTo>
                    <a:pt x="12783" y="16717"/>
                    <a:pt x="12883" y="15614"/>
                    <a:pt x="12983" y="14511"/>
                  </a:cubicBezTo>
                  <a:cubicBezTo>
                    <a:pt x="13033" y="14085"/>
                    <a:pt x="13259" y="13810"/>
                    <a:pt x="13635" y="13584"/>
                  </a:cubicBezTo>
                  <a:cubicBezTo>
                    <a:pt x="14186" y="13208"/>
                    <a:pt x="14712" y="12807"/>
                    <a:pt x="15189" y="12356"/>
                  </a:cubicBezTo>
                  <a:cubicBezTo>
                    <a:pt x="18071" y="9499"/>
                    <a:pt x="17996" y="5088"/>
                    <a:pt x="15038" y="2331"/>
                  </a:cubicBezTo>
                  <a:cubicBezTo>
                    <a:pt x="13359" y="727"/>
                    <a:pt x="11304" y="25"/>
                    <a:pt x="91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37"/>
            <p:cNvSpPr/>
            <p:nvPr/>
          </p:nvSpPr>
          <p:spPr>
            <a:xfrm>
              <a:off x="3393625" y="3632350"/>
              <a:ext cx="123475" cy="22475"/>
            </a:xfrm>
            <a:custGeom>
              <a:avLst/>
              <a:gdLst/>
              <a:ahLst/>
              <a:cxnLst/>
              <a:rect l="l" t="t" r="r" b="b"/>
              <a:pathLst>
                <a:path w="4939" h="899" extrusionOk="0">
                  <a:moveTo>
                    <a:pt x="4628" y="1"/>
                  </a:moveTo>
                  <a:cubicBezTo>
                    <a:pt x="4557" y="1"/>
                    <a:pt x="4482" y="12"/>
                    <a:pt x="4412" y="21"/>
                  </a:cubicBezTo>
                  <a:cubicBezTo>
                    <a:pt x="4011" y="71"/>
                    <a:pt x="3610" y="121"/>
                    <a:pt x="3209" y="172"/>
                  </a:cubicBezTo>
                  <a:cubicBezTo>
                    <a:pt x="2281" y="247"/>
                    <a:pt x="1329" y="322"/>
                    <a:pt x="402" y="397"/>
                  </a:cubicBezTo>
                  <a:cubicBezTo>
                    <a:pt x="226" y="397"/>
                    <a:pt x="51" y="397"/>
                    <a:pt x="26" y="623"/>
                  </a:cubicBezTo>
                  <a:cubicBezTo>
                    <a:pt x="1" y="873"/>
                    <a:pt x="201" y="898"/>
                    <a:pt x="402" y="898"/>
                  </a:cubicBezTo>
                  <a:lnTo>
                    <a:pt x="1053" y="898"/>
                  </a:lnTo>
                  <a:cubicBezTo>
                    <a:pt x="1053" y="898"/>
                    <a:pt x="1053" y="898"/>
                    <a:pt x="1053" y="873"/>
                  </a:cubicBezTo>
                  <a:cubicBezTo>
                    <a:pt x="1830" y="823"/>
                    <a:pt x="2582" y="798"/>
                    <a:pt x="3359" y="723"/>
                  </a:cubicBezTo>
                  <a:cubicBezTo>
                    <a:pt x="3735" y="698"/>
                    <a:pt x="4111" y="648"/>
                    <a:pt x="4487" y="573"/>
                  </a:cubicBezTo>
                  <a:cubicBezTo>
                    <a:pt x="4688" y="548"/>
                    <a:pt x="4938" y="497"/>
                    <a:pt x="4888" y="222"/>
                  </a:cubicBezTo>
                  <a:cubicBezTo>
                    <a:pt x="4872" y="42"/>
                    <a:pt x="4759" y="1"/>
                    <a:pt x="46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37"/>
            <p:cNvSpPr/>
            <p:nvPr/>
          </p:nvSpPr>
          <p:spPr>
            <a:xfrm>
              <a:off x="3410550" y="3500650"/>
              <a:ext cx="114675" cy="48275"/>
            </a:xfrm>
            <a:custGeom>
              <a:avLst/>
              <a:gdLst/>
              <a:ahLst/>
              <a:cxnLst/>
              <a:rect l="l" t="t" r="r" b="b"/>
              <a:pathLst>
                <a:path w="4587" h="1931" extrusionOk="0">
                  <a:moveTo>
                    <a:pt x="301" y="1"/>
                  </a:moveTo>
                  <a:cubicBezTo>
                    <a:pt x="201" y="26"/>
                    <a:pt x="51" y="76"/>
                    <a:pt x="26" y="151"/>
                  </a:cubicBezTo>
                  <a:cubicBezTo>
                    <a:pt x="0" y="227"/>
                    <a:pt x="76" y="377"/>
                    <a:pt x="151" y="452"/>
                  </a:cubicBezTo>
                  <a:cubicBezTo>
                    <a:pt x="201" y="527"/>
                    <a:pt x="326" y="552"/>
                    <a:pt x="401" y="577"/>
                  </a:cubicBezTo>
                  <a:cubicBezTo>
                    <a:pt x="1479" y="978"/>
                    <a:pt x="2557" y="1354"/>
                    <a:pt x="3635" y="1730"/>
                  </a:cubicBezTo>
                  <a:cubicBezTo>
                    <a:pt x="3810" y="1805"/>
                    <a:pt x="3985" y="1856"/>
                    <a:pt x="4261" y="1931"/>
                  </a:cubicBezTo>
                  <a:cubicBezTo>
                    <a:pt x="4336" y="1856"/>
                    <a:pt x="4462" y="1755"/>
                    <a:pt x="4587" y="1655"/>
                  </a:cubicBezTo>
                  <a:cubicBezTo>
                    <a:pt x="4487" y="1555"/>
                    <a:pt x="4437" y="1379"/>
                    <a:pt x="4311" y="1354"/>
                  </a:cubicBezTo>
                  <a:cubicBezTo>
                    <a:pt x="3083" y="903"/>
                    <a:pt x="1830" y="502"/>
                    <a:pt x="602" y="76"/>
                  </a:cubicBezTo>
                  <a:cubicBezTo>
                    <a:pt x="502" y="51"/>
                    <a:pt x="401" y="1"/>
                    <a:pt x="3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37"/>
            <p:cNvSpPr/>
            <p:nvPr/>
          </p:nvSpPr>
          <p:spPr>
            <a:xfrm>
              <a:off x="3445000" y="3726825"/>
              <a:ext cx="94025" cy="63325"/>
            </a:xfrm>
            <a:custGeom>
              <a:avLst/>
              <a:gdLst/>
              <a:ahLst/>
              <a:cxnLst/>
              <a:rect l="l" t="t" r="r" b="b"/>
              <a:pathLst>
                <a:path w="3761" h="2533" extrusionOk="0">
                  <a:moveTo>
                    <a:pt x="3435" y="1"/>
                  </a:moveTo>
                  <a:cubicBezTo>
                    <a:pt x="3348" y="1"/>
                    <a:pt x="3254" y="48"/>
                    <a:pt x="3159" y="102"/>
                  </a:cubicBezTo>
                  <a:cubicBezTo>
                    <a:pt x="3034" y="177"/>
                    <a:pt x="2908" y="227"/>
                    <a:pt x="2783" y="302"/>
                  </a:cubicBezTo>
                  <a:cubicBezTo>
                    <a:pt x="1981" y="829"/>
                    <a:pt x="1179" y="1355"/>
                    <a:pt x="377" y="1881"/>
                  </a:cubicBezTo>
                  <a:cubicBezTo>
                    <a:pt x="277" y="1931"/>
                    <a:pt x="151" y="2007"/>
                    <a:pt x="76" y="2082"/>
                  </a:cubicBezTo>
                  <a:cubicBezTo>
                    <a:pt x="26" y="2157"/>
                    <a:pt x="1" y="2282"/>
                    <a:pt x="26" y="2358"/>
                  </a:cubicBezTo>
                  <a:cubicBezTo>
                    <a:pt x="51" y="2433"/>
                    <a:pt x="176" y="2458"/>
                    <a:pt x="252" y="2533"/>
                  </a:cubicBezTo>
                  <a:cubicBezTo>
                    <a:pt x="377" y="2458"/>
                    <a:pt x="502" y="2408"/>
                    <a:pt x="602" y="2358"/>
                  </a:cubicBezTo>
                  <a:cubicBezTo>
                    <a:pt x="1029" y="2107"/>
                    <a:pt x="1455" y="1856"/>
                    <a:pt x="1881" y="1581"/>
                  </a:cubicBezTo>
                  <a:cubicBezTo>
                    <a:pt x="2407" y="1255"/>
                    <a:pt x="2933" y="904"/>
                    <a:pt x="3460" y="578"/>
                  </a:cubicBezTo>
                  <a:cubicBezTo>
                    <a:pt x="3610" y="478"/>
                    <a:pt x="3760" y="353"/>
                    <a:pt x="3635" y="127"/>
                  </a:cubicBezTo>
                  <a:cubicBezTo>
                    <a:pt x="3577" y="35"/>
                    <a:pt x="3509" y="1"/>
                    <a:pt x="34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37"/>
            <p:cNvSpPr/>
            <p:nvPr/>
          </p:nvSpPr>
          <p:spPr>
            <a:xfrm>
              <a:off x="4025850" y="3735925"/>
              <a:ext cx="93375" cy="62375"/>
            </a:xfrm>
            <a:custGeom>
              <a:avLst/>
              <a:gdLst/>
              <a:ahLst/>
              <a:cxnLst/>
              <a:rect l="l" t="t" r="r" b="b"/>
              <a:pathLst>
                <a:path w="3735" h="2495" extrusionOk="0">
                  <a:moveTo>
                    <a:pt x="385" y="1"/>
                  </a:moveTo>
                  <a:cubicBezTo>
                    <a:pt x="311" y="1"/>
                    <a:pt x="240" y="37"/>
                    <a:pt x="176" y="139"/>
                  </a:cubicBezTo>
                  <a:cubicBezTo>
                    <a:pt x="0" y="415"/>
                    <a:pt x="301" y="490"/>
                    <a:pt x="476" y="615"/>
                  </a:cubicBezTo>
                  <a:cubicBezTo>
                    <a:pt x="1303" y="1192"/>
                    <a:pt x="2156" y="1768"/>
                    <a:pt x="3008" y="2344"/>
                  </a:cubicBezTo>
                  <a:cubicBezTo>
                    <a:pt x="3108" y="2420"/>
                    <a:pt x="3208" y="2495"/>
                    <a:pt x="3308" y="2495"/>
                  </a:cubicBezTo>
                  <a:cubicBezTo>
                    <a:pt x="3434" y="2495"/>
                    <a:pt x="3534" y="2395"/>
                    <a:pt x="3734" y="2294"/>
                  </a:cubicBezTo>
                  <a:cubicBezTo>
                    <a:pt x="3534" y="2119"/>
                    <a:pt x="3434" y="1968"/>
                    <a:pt x="3308" y="1868"/>
                  </a:cubicBezTo>
                  <a:cubicBezTo>
                    <a:pt x="2456" y="1292"/>
                    <a:pt x="1604" y="740"/>
                    <a:pt x="752" y="189"/>
                  </a:cubicBezTo>
                  <a:cubicBezTo>
                    <a:pt x="641" y="110"/>
                    <a:pt x="510" y="1"/>
                    <a:pt x="3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37"/>
            <p:cNvSpPr/>
            <p:nvPr/>
          </p:nvSpPr>
          <p:spPr>
            <a:xfrm>
              <a:off x="4036500" y="3528125"/>
              <a:ext cx="93375" cy="59200"/>
            </a:xfrm>
            <a:custGeom>
              <a:avLst/>
              <a:gdLst/>
              <a:ahLst/>
              <a:cxnLst/>
              <a:rect l="l" t="t" r="r" b="b"/>
              <a:pathLst>
                <a:path w="3735" h="2368" extrusionOk="0">
                  <a:moveTo>
                    <a:pt x="3325" y="1"/>
                  </a:moveTo>
                  <a:cubicBezTo>
                    <a:pt x="3232" y="1"/>
                    <a:pt x="3122" y="85"/>
                    <a:pt x="3033" y="130"/>
                  </a:cubicBezTo>
                  <a:cubicBezTo>
                    <a:pt x="2657" y="356"/>
                    <a:pt x="2281" y="581"/>
                    <a:pt x="1905" y="832"/>
                  </a:cubicBezTo>
                  <a:cubicBezTo>
                    <a:pt x="1329" y="1183"/>
                    <a:pt x="752" y="1534"/>
                    <a:pt x="176" y="1909"/>
                  </a:cubicBezTo>
                  <a:cubicBezTo>
                    <a:pt x="100" y="1960"/>
                    <a:pt x="0" y="2160"/>
                    <a:pt x="25" y="2185"/>
                  </a:cubicBezTo>
                  <a:cubicBezTo>
                    <a:pt x="126" y="2285"/>
                    <a:pt x="251" y="2336"/>
                    <a:pt x="376" y="2361"/>
                  </a:cubicBezTo>
                  <a:cubicBezTo>
                    <a:pt x="385" y="2365"/>
                    <a:pt x="396" y="2367"/>
                    <a:pt x="408" y="2367"/>
                  </a:cubicBezTo>
                  <a:cubicBezTo>
                    <a:pt x="461" y="2367"/>
                    <a:pt x="536" y="2326"/>
                    <a:pt x="577" y="2285"/>
                  </a:cubicBezTo>
                  <a:cubicBezTo>
                    <a:pt x="1529" y="1709"/>
                    <a:pt x="2481" y="1133"/>
                    <a:pt x="3409" y="556"/>
                  </a:cubicBezTo>
                  <a:cubicBezTo>
                    <a:pt x="3509" y="481"/>
                    <a:pt x="3584" y="356"/>
                    <a:pt x="3735" y="205"/>
                  </a:cubicBezTo>
                  <a:cubicBezTo>
                    <a:pt x="3584" y="105"/>
                    <a:pt x="3484" y="5"/>
                    <a:pt x="3359" y="5"/>
                  </a:cubicBezTo>
                  <a:cubicBezTo>
                    <a:pt x="3348" y="2"/>
                    <a:pt x="3337" y="1"/>
                    <a:pt x="33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0" name="Google Shape;1700;p37"/>
            <p:cNvSpPr/>
            <p:nvPr/>
          </p:nvSpPr>
          <p:spPr>
            <a:xfrm>
              <a:off x="4046525" y="3662325"/>
              <a:ext cx="94625" cy="15825"/>
            </a:xfrm>
            <a:custGeom>
              <a:avLst/>
              <a:gdLst/>
              <a:ahLst/>
              <a:cxnLst/>
              <a:rect l="l" t="t" r="r" b="b"/>
              <a:pathLst>
                <a:path w="3785" h="633" extrusionOk="0">
                  <a:moveTo>
                    <a:pt x="3283" y="0"/>
                  </a:moveTo>
                  <a:cubicBezTo>
                    <a:pt x="2506" y="25"/>
                    <a:pt x="1755" y="25"/>
                    <a:pt x="978" y="50"/>
                  </a:cubicBezTo>
                  <a:cubicBezTo>
                    <a:pt x="752" y="75"/>
                    <a:pt x="501" y="75"/>
                    <a:pt x="276" y="125"/>
                  </a:cubicBezTo>
                  <a:cubicBezTo>
                    <a:pt x="176" y="151"/>
                    <a:pt x="75" y="251"/>
                    <a:pt x="0" y="326"/>
                  </a:cubicBezTo>
                  <a:cubicBezTo>
                    <a:pt x="75" y="426"/>
                    <a:pt x="151" y="552"/>
                    <a:pt x="251" y="602"/>
                  </a:cubicBezTo>
                  <a:cubicBezTo>
                    <a:pt x="313" y="627"/>
                    <a:pt x="382" y="633"/>
                    <a:pt x="454" y="633"/>
                  </a:cubicBezTo>
                  <a:cubicBezTo>
                    <a:pt x="527" y="633"/>
                    <a:pt x="602" y="627"/>
                    <a:pt x="677" y="627"/>
                  </a:cubicBezTo>
                  <a:lnTo>
                    <a:pt x="1830" y="627"/>
                  </a:lnTo>
                  <a:lnTo>
                    <a:pt x="1830" y="552"/>
                  </a:lnTo>
                  <a:lnTo>
                    <a:pt x="3334" y="552"/>
                  </a:lnTo>
                  <a:cubicBezTo>
                    <a:pt x="3534" y="552"/>
                    <a:pt x="3785" y="552"/>
                    <a:pt x="3785" y="276"/>
                  </a:cubicBezTo>
                  <a:cubicBezTo>
                    <a:pt x="3785" y="0"/>
                    <a:pt x="3534" y="25"/>
                    <a:pt x="33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701;p37"/>
            <p:cNvSpPr/>
            <p:nvPr/>
          </p:nvSpPr>
          <p:spPr>
            <a:xfrm>
              <a:off x="3651150" y="4258225"/>
              <a:ext cx="283225" cy="137200"/>
            </a:xfrm>
            <a:custGeom>
              <a:avLst/>
              <a:gdLst/>
              <a:ahLst/>
              <a:cxnLst/>
              <a:rect l="l" t="t" r="r" b="b"/>
              <a:pathLst>
                <a:path w="11329" h="5488" extrusionOk="0">
                  <a:moveTo>
                    <a:pt x="10727" y="801"/>
                  </a:moveTo>
                  <a:lnTo>
                    <a:pt x="10727" y="801"/>
                  </a:lnTo>
                  <a:cubicBezTo>
                    <a:pt x="10677" y="1077"/>
                    <a:pt x="10677" y="1227"/>
                    <a:pt x="10627" y="1377"/>
                  </a:cubicBezTo>
                  <a:cubicBezTo>
                    <a:pt x="10079" y="3508"/>
                    <a:pt x="8252" y="4858"/>
                    <a:pt x="6103" y="4858"/>
                  </a:cubicBezTo>
                  <a:cubicBezTo>
                    <a:pt x="5699" y="4858"/>
                    <a:pt x="5283" y="4810"/>
                    <a:pt x="4863" y="4711"/>
                  </a:cubicBezTo>
                  <a:cubicBezTo>
                    <a:pt x="3033" y="4260"/>
                    <a:pt x="1730" y="3132"/>
                    <a:pt x="878" y="1453"/>
                  </a:cubicBezTo>
                  <a:cubicBezTo>
                    <a:pt x="853" y="1402"/>
                    <a:pt x="853" y="1327"/>
                    <a:pt x="828" y="1277"/>
                  </a:cubicBezTo>
                  <a:cubicBezTo>
                    <a:pt x="828" y="1277"/>
                    <a:pt x="853" y="1252"/>
                    <a:pt x="878" y="1177"/>
                  </a:cubicBezTo>
                  <a:cubicBezTo>
                    <a:pt x="2233" y="1832"/>
                    <a:pt x="3664" y="2069"/>
                    <a:pt x="5137" y="2069"/>
                  </a:cubicBezTo>
                  <a:cubicBezTo>
                    <a:pt x="5354" y="2069"/>
                    <a:pt x="5572" y="2064"/>
                    <a:pt x="5790" y="2054"/>
                  </a:cubicBezTo>
                  <a:cubicBezTo>
                    <a:pt x="7469" y="2004"/>
                    <a:pt x="9098" y="1653"/>
                    <a:pt x="10727" y="801"/>
                  </a:cubicBezTo>
                  <a:close/>
                  <a:moveTo>
                    <a:pt x="11069" y="1"/>
                  </a:moveTo>
                  <a:cubicBezTo>
                    <a:pt x="10948" y="1"/>
                    <a:pt x="10765" y="90"/>
                    <a:pt x="10627" y="149"/>
                  </a:cubicBezTo>
                  <a:cubicBezTo>
                    <a:pt x="10076" y="400"/>
                    <a:pt x="9550" y="726"/>
                    <a:pt x="8998" y="926"/>
                  </a:cubicBezTo>
                  <a:cubicBezTo>
                    <a:pt x="7820" y="1337"/>
                    <a:pt x="6617" y="1506"/>
                    <a:pt x="5407" y="1506"/>
                  </a:cubicBezTo>
                  <a:cubicBezTo>
                    <a:pt x="4917" y="1506"/>
                    <a:pt x="4426" y="1478"/>
                    <a:pt x="3935" y="1427"/>
                  </a:cubicBezTo>
                  <a:cubicBezTo>
                    <a:pt x="2833" y="1327"/>
                    <a:pt x="1780" y="1077"/>
                    <a:pt x="853" y="450"/>
                  </a:cubicBezTo>
                  <a:cubicBezTo>
                    <a:pt x="731" y="374"/>
                    <a:pt x="619" y="316"/>
                    <a:pt x="499" y="316"/>
                  </a:cubicBezTo>
                  <a:cubicBezTo>
                    <a:pt x="421" y="316"/>
                    <a:pt x="340" y="341"/>
                    <a:pt x="251" y="400"/>
                  </a:cubicBezTo>
                  <a:cubicBezTo>
                    <a:pt x="1" y="600"/>
                    <a:pt x="26" y="801"/>
                    <a:pt x="101" y="1052"/>
                  </a:cubicBezTo>
                  <a:cubicBezTo>
                    <a:pt x="878" y="3533"/>
                    <a:pt x="3484" y="5438"/>
                    <a:pt x="6116" y="5488"/>
                  </a:cubicBezTo>
                  <a:cubicBezTo>
                    <a:pt x="6667" y="5387"/>
                    <a:pt x="7219" y="5337"/>
                    <a:pt x="7745" y="5162"/>
                  </a:cubicBezTo>
                  <a:cubicBezTo>
                    <a:pt x="9775" y="4560"/>
                    <a:pt x="11304" y="2555"/>
                    <a:pt x="11329" y="550"/>
                  </a:cubicBezTo>
                  <a:cubicBezTo>
                    <a:pt x="11329" y="375"/>
                    <a:pt x="11279" y="99"/>
                    <a:pt x="11154" y="24"/>
                  </a:cubicBezTo>
                  <a:cubicBezTo>
                    <a:pt x="11132" y="8"/>
                    <a:pt x="11103" y="1"/>
                    <a:pt x="110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37"/>
            <p:cNvSpPr/>
            <p:nvPr/>
          </p:nvSpPr>
          <p:spPr>
            <a:xfrm>
              <a:off x="3626725" y="4194250"/>
              <a:ext cx="38225" cy="47050"/>
            </a:xfrm>
            <a:custGeom>
              <a:avLst/>
              <a:gdLst/>
              <a:ahLst/>
              <a:cxnLst/>
              <a:rect l="l" t="t" r="r" b="b"/>
              <a:pathLst>
                <a:path w="1529" h="1882" extrusionOk="0">
                  <a:moveTo>
                    <a:pt x="715" y="0"/>
                  </a:moveTo>
                  <a:cubicBezTo>
                    <a:pt x="702" y="0"/>
                    <a:pt x="690" y="1"/>
                    <a:pt x="677" y="1"/>
                  </a:cubicBezTo>
                  <a:cubicBezTo>
                    <a:pt x="301" y="27"/>
                    <a:pt x="0" y="428"/>
                    <a:pt x="0" y="929"/>
                  </a:cubicBezTo>
                  <a:cubicBezTo>
                    <a:pt x="25" y="1480"/>
                    <a:pt x="376" y="1881"/>
                    <a:pt x="827" y="1881"/>
                  </a:cubicBezTo>
                  <a:cubicBezTo>
                    <a:pt x="1253" y="1881"/>
                    <a:pt x="1529" y="1480"/>
                    <a:pt x="1529" y="929"/>
                  </a:cubicBezTo>
                  <a:cubicBezTo>
                    <a:pt x="1505" y="417"/>
                    <a:pt x="1149" y="0"/>
                    <a:pt x="7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37"/>
            <p:cNvSpPr/>
            <p:nvPr/>
          </p:nvSpPr>
          <p:spPr>
            <a:xfrm>
              <a:off x="3911175" y="4183550"/>
              <a:ext cx="33875" cy="44625"/>
            </a:xfrm>
            <a:custGeom>
              <a:avLst/>
              <a:gdLst/>
              <a:ahLst/>
              <a:cxnLst/>
              <a:rect l="l" t="t" r="r" b="b"/>
              <a:pathLst>
                <a:path w="1355" h="1785" extrusionOk="0">
                  <a:moveTo>
                    <a:pt x="636" y="1"/>
                  </a:moveTo>
                  <a:cubicBezTo>
                    <a:pt x="617" y="1"/>
                    <a:pt x="597" y="2"/>
                    <a:pt x="577" y="3"/>
                  </a:cubicBezTo>
                  <a:cubicBezTo>
                    <a:pt x="276" y="54"/>
                    <a:pt x="76" y="204"/>
                    <a:pt x="26" y="505"/>
                  </a:cubicBezTo>
                  <a:cubicBezTo>
                    <a:pt x="1" y="780"/>
                    <a:pt x="1" y="1056"/>
                    <a:pt x="51" y="1307"/>
                  </a:cubicBezTo>
                  <a:cubicBezTo>
                    <a:pt x="99" y="1546"/>
                    <a:pt x="215" y="1785"/>
                    <a:pt x="486" y="1785"/>
                  </a:cubicBezTo>
                  <a:cubicBezTo>
                    <a:pt x="499" y="1785"/>
                    <a:pt x="513" y="1784"/>
                    <a:pt x="527" y="1783"/>
                  </a:cubicBezTo>
                  <a:cubicBezTo>
                    <a:pt x="828" y="1783"/>
                    <a:pt x="1078" y="1683"/>
                    <a:pt x="1229" y="1382"/>
                  </a:cubicBezTo>
                  <a:cubicBezTo>
                    <a:pt x="1304" y="1257"/>
                    <a:pt x="1304" y="1081"/>
                    <a:pt x="1354" y="906"/>
                  </a:cubicBezTo>
                  <a:cubicBezTo>
                    <a:pt x="1279" y="730"/>
                    <a:pt x="1254" y="530"/>
                    <a:pt x="1154" y="354"/>
                  </a:cubicBezTo>
                  <a:cubicBezTo>
                    <a:pt x="1037" y="145"/>
                    <a:pt x="878" y="1"/>
                    <a:pt x="6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04" name="Google Shape;1704;p37"/>
          <p:cNvGrpSpPr/>
          <p:nvPr/>
        </p:nvGrpSpPr>
        <p:grpSpPr>
          <a:xfrm>
            <a:off x="2477410" y="627660"/>
            <a:ext cx="5872577" cy="511271"/>
            <a:chOff x="2512046" y="824082"/>
            <a:chExt cx="5872577" cy="511271"/>
          </a:xfrm>
        </p:grpSpPr>
        <p:grpSp>
          <p:nvGrpSpPr>
            <p:cNvPr id="1705" name="Google Shape;1705;p37"/>
            <p:cNvGrpSpPr/>
            <p:nvPr/>
          </p:nvGrpSpPr>
          <p:grpSpPr>
            <a:xfrm>
              <a:off x="2512046" y="824082"/>
              <a:ext cx="325269" cy="511271"/>
              <a:chOff x="1471100" y="1593200"/>
              <a:chExt cx="235600" cy="370325"/>
            </a:xfrm>
          </p:grpSpPr>
          <p:sp>
            <p:nvSpPr>
              <p:cNvPr id="1706" name="Google Shape;1706;p37"/>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37"/>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37"/>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09" name="Google Shape;1709;p37"/>
            <p:cNvGrpSpPr/>
            <p:nvPr/>
          </p:nvGrpSpPr>
          <p:grpSpPr>
            <a:xfrm>
              <a:off x="3016346" y="824082"/>
              <a:ext cx="325269" cy="511271"/>
              <a:chOff x="1471100" y="1593200"/>
              <a:chExt cx="235600" cy="370325"/>
            </a:xfrm>
          </p:grpSpPr>
          <p:sp>
            <p:nvSpPr>
              <p:cNvPr id="1710" name="Google Shape;1710;p37"/>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37"/>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37"/>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13" name="Google Shape;1713;p37"/>
            <p:cNvGrpSpPr/>
            <p:nvPr/>
          </p:nvGrpSpPr>
          <p:grpSpPr>
            <a:xfrm>
              <a:off x="3520647" y="824082"/>
              <a:ext cx="325269" cy="511271"/>
              <a:chOff x="1471100" y="1593200"/>
              <a:chExt cx="235600" cy="370325"/>
            </a:xfrm>
          </p:grpSpPr>
          <p:sp>
            <p:nvSpPr>
              <p:cNvPr id="1714" name="Google Shape;1714;p37"/>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37"/>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37"/>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17" name="Google Shape;1717;p37"/>
            <p:cNvGrpSpPr/>
            <p:nvPr/>
          </p:nvGrpSpPr>
          <p:grpSpPr>
            <a:xfrm>
              <a:off x="4024948" y="824082"/>
              <a:ext cx="325269" cy="511271"/>
              <a:chOff x="1471100" y="1593200"/>
              <a:chExt cx="235600" cy="370325"/>
            </a:xfrm>
          </p:grpSpPr>
          <p:sp>
            <p:nvSpPr>
              <p:cNvPr id="1718" name="Google Shape;1718;p37"/>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37"/>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37"/>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21" name="Google Shape;1721;p37"/>
            <p:cNvGrpSpPr/>
            <p:nvPr/>
          </p:nvGrpSpPr>
          <p:grpSpPr>
            <a:xfrm>
              <a:off x="4529249" y="824082"/>
              <a:ext cx="325269" cy="511271"/>
              <a:chOff x="1471100" y="1593200"/>
              <a:chExt cx="235600" cy="370325"/>
            </a:xfrm>
          </p:grpSpPr>
          <p:sp>
            <p:nvSpPr>
              <p:cNvPr id="1722" name="Google Shape;1722;p37"/>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37"/>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37"/>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25" name="Google Shape;1725;p37"/>
            <p:cNvGrpSpPr/>
            <p:nvPr/>
          </p:nvGrpSpPr>
          <p:grpSpPr>
            <a:xfrm>
              <a:off x="5033550" y="824082"/>
              <a:ext cx="325269" cy="511271"/>
              <a:chOff x="1471100" y="1593200"/>
              <a:chExt cx="235600" cy="370325"/>
            </a:xfrm>
          </p:grpSpPr>
          <p:sp>
            <p:nvSpPr>
              <p:cNvPr id="1726" name="Google Shape;1726;p37"/>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37"/>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37"/>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29" name="Google Shape;1729;p37"/>
            <p:cNvGrpSpPr/>
            <p:nvPr/>
          </p:nvGrpSpPr>
          <p:grpSpPr>
            <a:xfrm>
              <a:off x="5537850" y="824082"/>
              <a:ext cx="325269" cy="511271"/>
              <a:chOff x="1471100" y="1593200"/>
              <a:chExt cx="235600" cy="370325"/>
            </a:xfrm>
          </p:grpSpPr>
          <p:sp>
            <p:nvSpPr>
              <p:cNvPr id="1730" name="Google Shape;1730;p37"/>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37"/>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37"/>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33" name="Google Shape;1733;p37"/>
            <p:cNvGrpSpPr/>
            <p:nvPr/>
          </p:nvGrpSpPr>
          <p:grpSpPr>
            <a:xfrm>
              <a:off x="6042151" y="824082"/>
              <a:ext cx="325269" cy="511271"/>
              <a:chOff x="1471100" y="1593200"/>
              <a:chExt cx="235600" cy="370325"/>
            </a:xfrm>
          </p:grpSpPr>
          <p:sp>
            <p:nvSpPr>
              <p:cNvPr id="1734" name="Google Shape;1734;p37"/>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37"/>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37"/>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37" name="Google Shape;1737;p37"/>
            <p:cNvGrpSpPr/>
            <p:nvPr/>
          </p:nvGrpSpPr>
          <p:grpSpPr>
            <a:xfrm>
              <a:off x="6546452" y="824082"/>
              <a:ext cx="325269" cy="511271"/>
              <a:chOff x="1471100" y="1593200"/>
              <a:chExt cx="235600" cy="370325"/>
            </a:xfrm>
          </p:grpSpPr>
          <p:sp>
            <p:nvSpPr>
              <p:cNvPr id="1738" name="Google Shape;1738;p37"/>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37"/>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37"/>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1" name="Google Shape;1741;p37"/>
            <p:cNvGrpSpPr/>
            <p:nvPr/>
          </p:nvGrpSpPr>
          <p:grpSpPr>
            <a:xfrm>
              <a:off x="7050753" y="824082"/>
              <a:ext cx="325269" cy="511271"/>
              <a:chOff x="1471100" y="1593200"/>
              <a:chExt cx="235600" cy="370325"/>
            </a:xfrm>
          </p:grpSpPr>
          <p:sp>
            <p:nvSpPr>
              <p:cNvPr id="1742" name="Google Shape;1742;p37"/>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37"/>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37"/>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5" name="Google Shape;1745;p37"/>
            <p:cNvGrpSpPr/>
            <p:nvPr/>
          </p:nvGrpSpPr>
          <p:grpSpPr>
            <a:xfrm>
              <a:off x="7555054" y="824082"/>
              <a:ext cx="325269" cy="511271"/>
              <a:chOff x="1471100" y="1593200"/>
              <a:chExt cx="235600" cy="370325"/>
            </a:xfrm>
          </p:grpSpPr>
          <p:sp>
            <p:nvSpPr>
              <p:cNvPr id="1746" name="Google Shape;1746;p37"/>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37"/>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8" name="Google Shape;1748;p37"/>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9" name="Google Shape;1749;p37"/>
            <p:cNvGrpSpPr/>
            <p:nvPr/>
          </p:nvGrpSpPr>
          <p:grpSpPr>
            <a:xfrm>
              <a:off x="8059354" y="824082"/>
              <a:ext cx="325269" cy="511271"/>
              <a:chOff x="1471100" y="1593200"/>
              <a:chExt cx="235600" cy="370325"/>
            </a:xfrm>
          </p:grpSpPr>
          <p:sp>
            <p:nvSpPr>
              <p:cNvPr id="1750" name="Google Shape;1750;p37"/>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37"/>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2" name="Google Shape;1752;p37"/>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753" name="Google Shape;1753;p37"/>
          <p:cNvSpPr/>
          <p:nvPr/>
        </p:nvSpPr>
        <p:spPr>
          <a:xfrm>
            <a:off x="6528550" y="3253000"/>
            <a:ext cx="2239500" cy="1516200"/>
          </a:xfrm>
          <a:prstGeom prst="rect">
            <a:avLst/>
          </a:prstGeom>
          <a:solidFill>
            <a:schemeClr val="dk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4" name="Google Shape;1754;p37"/>
          <p:cNvSpPr/>
          <p:nvPr/>
        </p:nvSpPr>
        <p:spPr>
          <a:xfrm>
            <a:off x="448600" y="2939975"/>
            <a:ext cx="1555800" cy="1446600"/>
          </a:xfrm>
          <a:prstGeom prst="rect">
            <a:avLst/>
          </a:prstGeom>
          <a:solidFill>
            <a:schemeClr val="dk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55" name="Google Shape;1755;p37"/>
          <p:cNvGrpSpPr/>
          <p:nvPr/>
        </p:nvGrpSpPr>
        <p:grpSpPr>
          <a:xfrm flipH="1">
            <a:off x="6860375" y="3481575"/>
            <a:ext cx="1575850" cy="1059050"/>
            <a:chOff x="1614175" y="702900"/>
            <a:chExt cx="1575850" cy="1059050"/>
          </a:xfrm>
        </p:grpSpPr>
        <p:sp>
          <p:nvSpPr>
            <p:cNvPr id="1756" name="Google Shape;1756;p37"/>
            <p:cNvSpPr/>
            <p:nvPr/>
          </p:nvSpPr>
          <p:spPr>
            <a:xfrm>
              <a:off x="1792750" y="1266850"/>
              <a:ext cx="638500" cy="495100"/>
            </a:xfrm>
            <a:custGeom>
              <a:avLst/>
              <a:gdLst/>
              <a:ahLst/>
              <a:cxnLst/>
              <a:rect l="l" t="t" r="r" b="b"/>
              <a:pathLst>
                <a:path w="25540" h="19804" extrusionOk="0">
                  <a:moveTo>
                    <a:pt x="18596" y="1"/>
                  </a:moveTo>
                  <a:cubicBezTo>
                    <a:pt x="18322" y="1"/>
                    <a:pt x="18060" y="123"/>
                    <a:pt x="17945" y="330"/>
                  </a:cubicBezTo>
                  <a:cubicBezTo>
                    <a:pt x="17795" y="581"/>
                    <a:pt x="17870" y="831"/>
                    <a:pt x="18121" y="1007"/>
                  </a:cubicBezTo>
                  <a:lnTo>
                    <a:pt x="18848" y="1508"/>
                  </a:lnTo>
                  <a:lnTo>
                    <a:pt x="18848" y="1508"/>
                  </a:lnTo>
                  <a:lnTo>
                    <a:pt x="16642" y="1032"/>
                  </a:lnTo>
                  <a:cubicBezTo>
                    <a:pt x="16579" y="1017"/>
                    <a:pt x="16514" y="1010"/>
                    <a:pt x="16451" y="1010"/>
                  </a:cubicBezTo>
                  <a:cubicBezTo>
                    <a:pt x="16187" y="1010"/>
                    <a:pt x="15936" y="1131"/>
                    <a:pt x="15815" y="1332"/>
                  </a:cubicBezTo>
                  <a:cubicBezTo>
                    <a:pt x="15690" y="1558"/>
                    <a:pt x="15765" y="1859"/>
                    <a:pt x="16041" y="2034"/>
                  </a:cubicBezTo>
                  <a:lnTo>
                    <a:pt x="17444" y="2836"/>
                  </a:lnTo>
                  <a:lnTo>
                    <a:pt x="17444" y="2836"/>
                  </a:lnTo>
                  <a:lnTo>
                    <a:pt x="13509" y="1909"/>
                  </a:lnTo>
                  <a:cubicBezTo>
                    <a:pt x="13427" y="1885"/>
                    <a:pt x="13343" y="1874"/>
                    <a:pt x="13262" y="1874"/>
                  </a:cubicBezTo>
                  <a:cubicBezTo>
                    <a:pt x="12994" y="1874"/>
                    <a:pt x="12747" y="1993"/>
                    <a:pt x="12632" y="2185"/>
                  </a:cubicBezTo>
                  <a:cubicBezTo>
                    <a:pt x="12482" y="2460"/>
                    <a:pt x="12582" y="2761"/>
                    <a:pt x="12908" y="2911"/>
                  </a:cubicBezTo>
                  <a:lnTo>
                    <a:pt x="14587" y="3663"/>
                  </a:lnTo>
                  <a:lnTo>
                    <a:pt x="5213" y="1107"/>
                  </a:lnTo>
                  <a:cubicBezTo>
                    <a:pt x="5121" y="1074"/>
                    <a:pt x="5026" y="1058"/>
                    <a:pt x="4934" y="1058"/>
                  </a:cubicBezTo>
                  <a:cubicBezTo>
                    <a:pt x="4678" y="1058"/>
                    <a:pt x="4440" y="1180"/>
                    <a:pt x="4311" y="1383"/>
                  </a:cubicBezTo>
                  <a:cubicBezTo>
                    <a:pt x="4161" y="1633"/>
                    <a:pt x="4286" y="1959"/>
                    <a:pt x="4587" y="2109"/>
                  </a:cubicBezTo>
                  <a:cubicBezTo>
                    <a:pt x="6015" y="2811"/>
                    <a:pt x="8697" y="3438"/>
                    <a:pt x="10502" y="4315"/>
                  </a:cubicBezTo>
                  <a:cubicBezTo>
                    <a:pt x="7745" y="3237"/>
                    <a:pt x="4637" y="2611"/>
                    <a:pt x="4462" y="2510"/>
                  </a:cubicBezTo>
                  <a:lnTo>
                    <a:pt x="4436" y="2535"/>
                  </a:lnTo>
                  <a:cubicBezTo>
                    <a:pt x="4249" y="2452"/>
                    <a:pt x="4096" y="2408"/>
                    <a:pt x="3963" y="2408"/>
                  </a:cubicBezTo>
                  <a:cubicBezTo>
                    <a:pt x="3777" y="2408"/>
                    <a:pt x="3631" y="2495"/>
                    <a:pt x="3484" y="2686"/>
                  </a:cubicBezTo>
                  <a:cubicBezTo>
                    <a:pt x="3259" y="2936"/>
                    <a:pt x="3359" y="3287"/>
                    <a:pt x="3685" y="3463"/>
                  </a:cubicBezTo>
                  <a:cubicBezTo>
                    <a:pt x="3760" y="3513"/>
                    <a:pt x="6792" y="4415"/>
                    <a:pt x="9549" y="5869"/>
                  </a:cubicBezTo>
                  <a:lnTo>
                    <a:pt x="3735" y="3939"/>
                  </a:lnTo>
                  <a:cubicBezTo>
                    <a:pt x="3630" y="3891"/>
                    <a:pt x="3518" y="3868"/>
                    <a:pt x="3407" y="3868"/>
                  </a:cubicBezTo>
                  <a:cubicBezTo>
                    <a:pt x="3172" y="3868"/>
                    <a:pt x="2944" y="3969"/>
                    <a:pt x="2807" y="4139"/>
                  </a:cubicBezTo>
                  <a:cubicBezTo>
                    <a:pt x="2607" y="4390"/>
                    <a:pt x="2707" y="4716"/>
                    <a:pt x="3008" y="4891"/>
                  </a:cubicBezTo>
                  <a:lnTo>
                    <a:pt x="13033" y="9703"/>
                  </a:lnTo>
                  <a:lnTo>
                    <a:pt x="2958" y="5894"/>
                  </a:lnTo>
                  <a:cubicBezTo>
                    <a:pt x="2854" y="5854"/>
                    <a:pt x="2740" y="5834"/>
                    <a:pt x="2626" y="5834"/>
                  </a:cubicBezTo>
                  <a:cubicBezTo>
                    <a:pt x="2383" y="5834"/>
                    <a:pt x="2142" y="5924"/>
                    <a:pt x="2005" y="6094"/>
                  </a:cubicBezTo>
                  <a:cubicBezTo>
                    <a:pt x="1830" y="6370"/>
                    <a:pt x="1905" y="6696"/>
                    <a:pt x="2231" y="6871"/>
                  </a:cubicBezTo>
                  <a:lnTo>
                    <a:pt x="13459" y="12285"/>
                  </a:lnTo>
                  <a:lnTo>
                    <a:pt x="2782" y="7749"/>
                  </a:lnTo>
                  <a:cubicBezTo>
                    <a:pt x="2678" y="7700"/>
                    <a:pt x="2563" y="7678"/>
                    <a:pt x="2450" y="7678"/>
                  </a:cubicBezTo>
                  <a:cubicBezTo>
                    <a:pt x="2209" y="7678"/>
                    <a:pt x="1974" y="7779"/>
                    <a:pt x="1855" y="7949"/>
                  </a:cubicBezTo>
                  <a:cubicBezTo>
                    <a:pt x="1654" y="8200"/>
                    <a:pt x="1755" y="8551"/>
                    <a:pt x="2055" y="8701"/>
                  </a:cubicBezTo>
                  <a:lnTo>
                    <a:pt x="9098" y="12410"/>
                  </a:lnTo>
                  <a:lnTo>
                    <a:pt x="9098" y="12410"/>
                  </a:lnTo>
                  <a:lnTo>
                    <a:pt x="2331" y="9503"/>
                  </a:lnTo>
                  <a:cubicBezTo>
                    <a:pt x="2229" y="9464"/>
                    <a:pt x="2120" y="9444"/>
                    <a:pt x="2012" y="9444"/>
                  </a:cubicBezTo>
                  <a:cubicBezTo>
                    <a:pt x="1774" y="9444"/>
                    <a:pt x="1542" y="9539"/>
                    <a:pt x="1404" y="9728"/>
                  </a:cubicBezTo>
                  <a:cubicBezTo>
                    <a:pt x="1228" y="9979"/>
                    <a:pt x="1304" y="10305"/>
                    <a:pt x="1604" y="10480"/>
                  </a:cubicBezTo>
                  <a:lnTo>
                    <a:pt x="9374" y="14891"/>
                  </a:lnTo>
                  <a:lnTo>
                    <a:pt x="1629" y="11708"/>
                  </a:lnTo>
                  <a:cubicBezTo>
                    <a:pt x="1526" y="11668"/>
                    <a:pt x="1414" y="11649"/>
                    <a:pt x="1304" y="11649"/>
                  </a:cubicBezTo>
                  <a:cubicBezTo>
                    <a:pt x="1068" y="11649"/>
                    <a:pt x="839" y="11738"/>
                    <a:pt x="702" y="11909"/>
                  </a:cubicBezTo>
                  <a:cubicBezTo>
                    <a:pt x="502" y="12185"/>
                    <a:pt x="602" y="12510"/>
                    <a:pt x="903" y="12686"/>
                  </a:cubicBezTo>
                  <a:lnTo>
                    <a:pt x="6316" y="15744"/>
                  </a:lnTo>
                  <a:lnTo>
                    <a:pt x="1429" y="13889"/>
                  </a:lnTo>
                  <a:cubicBezTo>
                    <a:pt x="1336" y="13860"/>
                    <a:pt x="1237" y="13846"/>
                    <a:pt x="1138" y="13846"/>
                  </a:cubicBezTo>
                  <a:cubicBezTo>
                    <a:pt x="892" y="13846"/>
                    <a:pt x="652" y="13935"/>
                    <a:pt x="527" y="14114"/>
                  </a:cubicBezTo>
                  <a:cubicBezTo>
                    <a:pt x="351" y="14365"/>
                    <a:pt x="426" y="14691"/>
                    <a:pt x="702" y="14866"/>
                  </a:cubicBezTo>
                  <a:lnTo>
                    <a:pt x="3735" y="16671"/>
                  </a:lnTo>
                  <a:lnTo>
                    <a:pt x="1053" y="15744"/>
                  </a:lnTo>
                  <a:cubicBezTo>
                    <a:pt x="958" y="15707"/>
                    <a:pt x="858" y="15690"/>
                    <a:pt x="761" y="15690"/>
                  </a:cubicBezTo>
                  <a:cubicBezTo>
                    <a:pt x="525" y="15690"/>
                    <a:pt x="300" y="15792"/>
                    <a:pt x="176" y="15969"/>
                  </a:cubicBezTo>
                  <a:cubicBezTo>
                    <a:pt x="0" y="16195"/>
                    <a:pt x="50" y="16520"/>
                    <a:pt x="326" y="16696"/>
                  </a:cubicBezTo>
                  <a:lnTo>
                    <a:pt x="1454" y="17448"/>
                  </a:lnTo>
                  <a:lnTo>
                    <a:pt x="1203" y="17373"/>
                  </a:lnTo>
                  <a:cubicBezTo>
                    <a:pt x="1114" y="17343"/>
                    <a:pt x="1022" y="17328"/>
                    <a:pt x="931" y="17328"/>
                  </a:cubicBezTo>
                  <a:cubicBezTo>
                    <a:pt x="719" y="17328"/>
                    <a:pt x="517" y="17407"/>
                    <a:pt x="376" y="17548"/>
                  </a:cubicBezTo>
                  <a:cubicBezTo>
                    <a:pt x="201" y="17774"/>
                    <a:pt x="201" y="18049"/>
                    <a:pt x="401" y="18250"/>
                  </a:cubicBezTo>
                  <a:lnTo>
                    <a:pt x="1554" y="19378"/>
                  </a:lnTo>
                  <a:cubicBezTo>
                    <a:pt x="1693" y="19517"/>
                    <a:pt x="1887" y="19587"/>
                    <a:pt x="2083" y="19587"/>
                  </a:cubicBezTo>
                  <a:cubicBezTo>
                    <a:pt x="2240" y="19587"/>
                    <a:pt x="2398" y="19542"/>
                    <a:pt x="2532" y="19453"/>
                  </a:cubicBezTo>
                  <a:cubicBezTo>
                    <a:pt x="2682" y="19353"/>
                    <a:pt x="2782" y="19227"/>
                    <a:pt x="2807" y="19077"/>
                  </a:cubicBezTo>
                  <a:lnTo>
                    <a:pt x="5013" y="19754"/>
                  </a:lnTo>
                  <a:cubicBezTo>
                    <a:pt x="5088" y="19779"/>
                    <a:pt x="5188" y="19804"/>
                    <a:pt x="5264" y="19804"/>
                  </a:cubicBezTo>
                  <a:cubicBezTo>
                    <a:pt x="5514" y="19804"/>
                    <a:pt x="5740" y="19703"/>
                    <a:pt x="5865" y="19528"/>
                  </a:cubicBezTo>
                  <a:cubicBezTo>
                    <a:pt x="6040" y="19277"/>
                    <a:pt x="5990" y="18977"/>
                    <a:pt x="5715" y="18801"/>
                  </a:cubicBezTo>
                  <a:lnTo>
                    <a:pt x="5088" y="18400"/>
                  </a:lnTo>
                  <a:lnTo>
                    <a:pt x="8772" y="19678"/>
                  </a:lnTo>
                  <a:cubicBezTo>
                    <a:pt x="8867" y="19715"/>
                    <a:pt x="8967" y="19732"/>
                    <a:pt x="9065" y="19732"/>
                  </a:cubicBezTo>
                  <a:cubicBezTo>
                    <a:pt x="9303" y="19732"/>
                    <a:pt x="9533" y="19630"/>
                    <a:pt x="9675" y="19453"/>
                  </a:cubicBezTo>
                  <a:cubicBezTo>
                    <a:pt x="9850" y="19202"/>
                    <a:pt x="9775" y="18876"/>
                    <a:pt x="9474" y="18701"/>
                  </a:cubicBezTo>
                  <a:lnTo>
                    <a:pt x="7068" y="17272"/>
                  </a:lnTo>
                  <a:lnTo>
                    <a:pt x="12958" y="19478"/>
                  </a:lnTo>
                  <a:cubicBezTo>
                    <a:pt x="13060" y="19514"/>
                    <a:pt x="13165" y="19532"/>
                    <a:pt x="13266" y="19532"/>
                  </a:cubicBezTo>
                  <a:cubicBezTo>
                    <a:pt x="13511" y="19532"/>
                    <a:pt x="13736" y="19430"/>
                    <a:pt x="13860" y="19252"/>
                  </a:cubicBezTo>
                  <a:cubicBezTo>
                    <a:pt x="14061" y="19002"/>
                    <a:pt x="13960" y="18676"/>
                    <a:pt x="13660" y="18500"/>
                  </a:cubicBezTo>
                  <a:lnTo>
                    <a:pt x="9900" y="16370"/>
                  </a:lnTo>
                  <a:lnTo>
                    <a:pt x="17444" y="19478"/>
                  </a:lnTo>
                  <a:cubicBezTo>
                    <a:pt x="17546" y="19517"/>
                    <a:pt x="17655" y="19537"/>
                    <a:pt x="17763" y="19537"/>
                  </a:cubicBezTo>
                  <a:cubicBezTo>
                    <a:pt x="18001" y="19537"/>
                    <a:pt x="18234" y="19442"/>
                    <a:pt x="18371" y="19252"/>
                  </a:cubicBezTo>
                  <a:cubicBezTo>
                    <a:pt x="18547" y="19002"/>
                    <a:pt x="18472" y="18676"/>
                    <a:pt x="18171" y="18500"/>
                  </a:cubicBezTo>
                  <a:lnTo>
                    <a:pt x="11454" y="14691"/>
                  </a:lnTo>
                  <a:lnTo>
                    <a:pt x="22256" y="19302"/>
                  </a:lnTo>
                  <a:cubicBezTo>
                    <a:pt x="22361" y="19351"/>
                    <a:pt x="22475" y="19373"/>
                    <a:pt x="22589" y="19373"/>
                  </a:cubicBezTo>
                  <a:cubicBezTo>
                    <a:pt x="22829" y="19373"/>
                    <a:pt x="23064" y="19272"/>
                    <a:pt x="23183" y="19102"/>
                  </a:cubicBezTo>
                  <a:cubicBezTo>
                    <a:pt x="23384" y="18826"/>
                    <a:pt x="23284" y="18500"/>
                    <a:pt x="22958" y="18350"/>
                  </a:cubicBezTo>
                  <a:lnTo>
                    <a:pt x="15765" y="14566"/>
                  </a:lnTo>
                  <a:lnTo>
                    <a:pt x="15765" y="14566"/>
                  </a:lnTo>
                  <a:lnTo>
                    <a:pt x="24161" y="18150"/>
                  </a:lnTo>
                  <a:cubicBezTo>
                    <a:pt x="24263" y="18189"/>
                    <a:pt x="24374" y="18208"/>
                    <a:pt x="24485" y="18208"/>
                  </a:cubicBezTo>
                  <a:cubicBezTo>
                    <a:pt x="24729" y="18208"/>
                    <a:pt x="24968" y="18114"/>
                    <a:pt x="25088" y="17924"/>
                  </a:cubicBezTo>
                  <a:cubicBezTo>
                    <a:pt x="25289" y="17673"/>
                    <a:pt x="25188" y="17348"/>
                    <a:pt x="24888" y="17172"/>
                  </a:cubicBezTo>
                  <a:lnTo>
                    <a:pt x="15790" y="12210"/>
                  </a:lnTo>
                  <a:lnTo>
                    <a:pt x="15790" y="12210"/>
                  </a:lnTo>
                  <a:lnTo>
                    <a:pt x="24412" y="15969"/>
                  </a:lnTo>
                  <a:cubicBezTo>
                    <a:pt x="24516" y="16017"/>
                    <a:pt x="24628" y="16040"/>
                    <a:pt x="24739" y="16040"/>
                  </a:cubicBezTo>
                  <a:cubicBezTo>
                    <a:pt x="24974" y="16040"/>
                    <a:pt x="25203" y="15939"/>
                    <a:pt x="25339" y="15769"/>
                  </a:cubicBezTo>
                  <a:cubicBezTo>
                    <a:pt x="25539" y="15518"/>
                    <a:pt x="25439" y="15192"/>
                    <a:pt x="25138" y="15017"/>
                  </a:cubicBezTo>
                  <a:lnTo>
                    <a:pt x="16291" y="10129"/>
                  </a:lnTo>
                  <a:lnTo>
                    <a:pt x="16291" y="10129"/>
                  </a:lnTo>
                  <a:lnTo>
                    <a:pt x="23960" y="13513"/>
                  </a:lnTo>
                  <a:cubicBezTo>
                    <a:pt x="24065" y="13561"/>
                    <a:pt x="24180" y="13584"/>
                    <a:pt x="24294" y="13584"/>
                  </a:cubicBezTo>
                  <a:cubicBezTo>
                    <a:pt x="24536" y="13584"/>
                    <a:pt x="24777" y="13483"/>
                    <a:pt x="24913" y="13312"/>
                  </a:cubicBezTo>
                  <a:cubicBezTo>
                    <a:pt x="25088" y="13037"/>
                    <a:pt x="25013" y="12711"/>
                    <a:pt x="24687" y="12536"/>
                  </a:cubicBezTo>
                  <a:lnTo>
                    <a:pt x="14161" y="6972"/>
                  </a:lnTo>
                  <a:lnTo>
                    <a:pt x="14161" y="6972"/>
                  </a:lnTo>
                  <a:cubicBezTo>
                    <a:pt x="16066" y="7698"/>
                    <a:pt x="18346" y="8576"/>
                    <a:pt x="21053" y="9603"/>
                  </a:cubicBezTo>
                  <a:cubicBezTo>
                    <a:pt x="22457" y="10155"/>
                    <a:pt x="23384" y="10505"/>
                    <a:pt x="23459" y="10530"/>
                  </a:cubicBezTo>
                  <a:cubicBezTo>
                    <a:pt x="23562" y="10578"/>
                    <a:pt x="23674" y="10600"/>
                    <a:pt x="23786" y="10600"/>
                  </a:cubicBezTo>
                  <a:cubicBezTo>
                    <a:pt x="24028" y="10600"/>
                    <a:pt x="24266" y="10494"/>
                    <a:pt x="24386" y="10305"/>
                  </a:cubicBezTo>
                  <a:cubicBezTo>
                    <a:pt x="24612" y="9954"/>
                    <a:pt x="24512" y="9779"/>
                    <a:pt x="24086" y="9528"/>
                  </a:cubicBezTo>
                  <a:cubicBezTo>
                    <a:pt x="24086" y="9528"/>
                    <a:pt x="24061" y="9503"/>
                    <a:pt x="24011" y="9503"/>
                  </a:cubicBezTo>
                  <a:cubicBezTo>
                    <a:pt x="23835" y="9403"/>
                    <a:pt x="23635" y="9302"/>
                    <a:pt x="23359" y="9177"/>
                  </a:cubicBezTo>
                  <a:lnTo>
                    <a:pt x="21329" y="8200"/>
                  </a:lnTo>
                  <a:cubicBezTo>
                    <a:pt x="19675" y="7398"/>
                    <a:pt x="17419" y="6320"/>
                    <a:pt x="15188" y="5242"/>
                  </a:cubicBezTo>
                  <a:lnTo>
                    <a:pt x="14161" y="4741"/>
                  </a:lnTo>
                  <a:lnTo>
                    <a:pt x="22958" y="7473"/>
                  </a:lnTo>
                  <a:cubicBezTo>
                    <a:pt x="23045" y="7506"/>
                    <a:pt x="23138" y="7522"/>
                    <a:pt x="23230" y="7522"/>
                  </a:cubicBezTo>
                  <a:cubicBezTo>
                    <a:pt x="23482" y="7522"/>
                    <a:pt x="23732" y="7406"/>
                    <a:pt x="23860" y="7222"/>
                  </a:cubicBezTo>
                  <a:cubicBezTo>
                    <a:pt x="24011" y="6946"/>
                    <a:pt x="23885" y="6621"/>
                    <a:pt x="23584" y="6470"/>
                  </a:cubicBezTo>
                  <a:lnTo>
                    <a:pt x="19198" y="4566"/>
                  </a:lnTo>
                  <a:lnTo>
                    <a:pt x="19198" y="4566"/>
                  </a:lnTo>
                  <a:lnTo>
                    <a:pt x="22106" y="5292"/>
                  </a:lnTo>
                  <a:cubicBezTo>
                    <a:pt x="22182" y="5316"/>
                    <a:pt x="22260" y="5327"/>
                    <a:pt x="22336" y="5327"/>
                  </a:cubicBezTo>
                  <a:cubicBezTo>
                    <a:pt x="22586" y="5327"/>
                    <a:pt x="22824" y="5209"/>
                    <a:pt x="22958" y="5017"/>
                  </a:cubicBezTo>
                  <a:cubicBezTo>
                    <a:pt x="23133" y="4766"/>
                    <a:pt x="23033" y="4465"/>
                    <a:pt x="22757" y="4315"/>
                  </a:cubicBezTo>
                  <a:lnTo>
                    <a:pt x="20376" y="2911"/>
                  </a:lnTo>
                  <a:lnTo>
                    <a:pt x="21880" y="3237"/>
                  </a:lnTo>
                  <a:cubicBezTo>
                    <a:pt x="21951" y="3254"/>
                    <a:pt x="22022" y="3262"/>
                    <a:pt x="22091" y="3262"/>
                  </a:cubicBezTo>
                  <a:cubicBezTo>
                    <a:pt x="22341" y="3262"/>
                    <a:pt x="22570" y="3158"/>
                    <a:pt x="22707" y="2962"/>
                  </a:cubicBezTo>
                  <a:cubicBezTo>
                    <a:pt x="22858" y="2736"/>
                    <a:pt x="22782" y="2435"/>
                    <a:pt x="22532" y="2285"/>
                  </a:cubicBezTo>
                  <a:lnTo>
                    <a:pt x="21128" y="1307"/>
                  </a:lnTo>
                  <a:cubicBezTo>
                    <a:pt x="21329" y="1232"/>
                    <a:pt x="21504" y="1057"/>
                    <a:pt x="21529" y="856"/>
                  </a:cubicBezTo>
                  <a:cubicBezTo>
                    <a:pt x="21579" y="555"/>
                    <a:pt x="21329" y="280"/>
                    <a:pt x="20928" y="230"/>
                  </a:cubicBezTo>
                  <a:lnTo>
                    <a:pt x="18672" y="4"/>
                  </a:lnTo>
                  <a:cubicBezTo>
                    <a:pt x="18647" y="2"/>
                    <a:pt x="18621" y="1"/>
                    <a:pt x="185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37"/>
            <p:cNvSpPr/>
            <p:nvPr/>
          </p:nvSpPr>
          <p:spPr>
            <a:xfrm>
              <a:off x="1614175" y="702900"/>
              <a:ext cx="1432350" cy="1021450"/>
            </a:xfrm>
            <a:custGeom>
              <a:avLst/>
              <a:gdLst/>
              <a:ahLst/>
              <a:cxnLst/>
              <a:rect l="l" t="t" r="r" b="b"/>
              <a:pathLst>
                <a:path w="57294" h="40858" extrusionOk="0">
                  <a:moveTo>
                    <a:pt x="1379" y="6998"/>
                  </a:moveTo>
                  <a:lnTo>
                    <a:pt x="1379" y="6998"/>
                  </a:lnTo>
                  <a:cubicBezTo>
                    <a:pt x="1554" y="8026"/>
                    <a:pt x="1254" y="8803"/>
                    <a:pt x="777" y="9605"/>
                  </a:cubicBezTo>
                  <a:cubicBezTo>
                    <a:pt x="401" y="8828"/>
                    <a:pt x="677" y="7524"/>
                    <a:pt x="1379" y="6998"/>
                  </a:cubicBezTo>
                  <a:close/>
                  <a:moveTo>
                    <a:pt x="53795" y="12031"/>
                  </a:moveTo>
                  <a:cubicBezTo>
                    <a:pt x="53981" y="12031"/>
                    <a:pt x="54169" y="12057"/>
                    <a:pt x="54362" y="12111"/>
                  </a:cubicBezTo>
                  <a:cubicBezTo>
                    <a:pt x="54988" y="12286"/>
                    <a:pt x="55439" y="12662"/>
                    <a:pt x="55565" y="13314"/>
                  </a:cubicBezTo>
                  <a:cubicBezTo>
                    <a:pt x="55690" y="13966"/>
                    <a:pt x="55364" y="14442"/>
                    <a:pt x="54863" y="14818"/>
                  </a:cubicBezTo>
                  <a:cubicBezTo>
                    <a:pt x="54474" y="15100"/>
                    <a:pt x="54061" y="15246"/>
                    <a:pt x="53614" y="15246"/>
                  </a:cubicBezTo>
                  <a:cubicBezTo>
                    <a:pt x="53426" y="15246"/>
                    <a:pt x="53233" y="15220"/>
                    <a:pt x="53033" y="15169"/>
                  </a:cubicBezTo>
                  <a:cubicBezTo>
                    <a:pt x="52808" y="15118"/>
                    <a:pt x="52682" y="14993"/>
                    <a:pt x="52682" y="14768"/>
                  </a:cubicBezTo>
                  <a:cubicBezTo>
                    <a:pt x="52632" y="13966"/>
                    <a:pt x="52582" y="13189"/>
                    <a:pt x="52532" y="12387"/>
                  </a:cubicBezTo>
                  <a:cubicBezTo>
                    <a:pt x="52966" y="12161"/>
                    <a:pt x="53376" y="12031"/>
                    <a:pt x="53795" y="12031"/>
                  </a:cubicBezTo>
                  <a:close/>
                  <a:moveTo>
                    <a:pt x="35138" y="13239"/>
                  </a:moveTo>
                  <a:lnTo>
                    <a:pt x="35138" y="13239"/>
                  </a:lnTo>
                  <a:cubicBezTo>
                    <a:pt x="34687" y="15144"/>
                    <a:pt x="34662" y="16923"/>
                    <a:pt x="35214" y="18677"/>
                  </a:cubicBezTo>
                  <a:cubicBezTo>
                    <a:pt x="35062" y="18700"/>
                    <a:pt x="34950" y="18716"/>
                    <a:pt x="34861" y="18716"/>
                  </a:cubicBezTo>
                  <a:cubicBezTo>
                    <a:pt x="34658" y="18716"/>
                    <a:pt x="34584" y="18631"/>
                    <a:pt x="34462" y="18352"/>
                  </a:cubicBezTo>
                  <a:cubicBezTo>
                    <a:pt x="33860" y="16973"/>
                    <a:pt x="33710" y="15545"/>
                    <a:pt x="33986" y="14091"/>
                  </a:cubicBezTo>
                  <a:cubicBezTo>
                    <a:pt x="34036" y="13865"/>
                    <a:pt x="34161" y="13690"/>
                    <a:pt x="34387" y="13590"/>
                  </a:cubicBezTo>
                  <a:cubicBezTo>
                    <a:pt x="34587" y="13514"/>
                    <a:pt x="34788" y="13414"/>
                    <a:pt x="35138" y="13239"/>
                  </a:cubicBezTo>
                  <a:close/>
                  <a:moveTo>
                    <a:pt x="52958" y="5570"/>
                  </a:moveTo>
                  <a:cubicBezTo>
                    <a:pt x="52081" y="8151"/>
                    <a:pt x="51905" y="10732"/>
                    <a:pt x="52006" y="13339"/>
                  </a:cubicBezTo>
                  <a:cubicBezTo>
                    <a:pt x="52131" y="15920"/>
                    <a:pt x="52432" y="18502"/>
                    <a:pt x="53660" y="20933"/>
                  </a:cubicBezTo>
                  <a:cubicBezTo>
                    <a:pt x="47720" y="20231"/>
                    <a:pt x="41830" y="19555"/>
                    <a:pt x="35915" y="18853"/>
                  </a:cubicBezTo>
                  <a:cubicBezTo>
                    <a:pt x="35389" y="17449"/>
                    <a:pt x="35239" y="16021"/>
                    <a:pt x="35439" y="14567"/>
                  </a:cubicBezTo>
                  <a:cubicBezTo>
                    <a:pt x="35489" y="14166"/>
                    <a:pt x="35590" y="13815"/>
                    <a:pt x="35640" y="13414"/>
                  </a:cubicBezTo>
                  <a:cubicBezTo>
                    <a:pt x="35665" y="13088"/>
                    <a:pt x="35840" y="12888"/>
                    <a:pt x="36141" y="12763"/>
                  </a:cubicBezTo>
                  <a:cubicBezTo>
                    <a:pt x="37695" y="12061"/>
                    <a:pt x="39224" y="11359"/>
                    <a:pt x="40778" y="10657"/>
                  </a:cubicBezTo>
                  <a:cubicBezTo>
                    <a:pt x="44261" y="9053"/>
                    <a:pt x="47795" y="7575"/>
                    <a:pt x="51404" y="6221"/>
                  </a:cubicBezTo>
                  <a:cubicBezTo>
                    <a:pt x="51880" y="6046"/>
                    <a:pt x="52357" y="5820"/>
                    <a:pt x="52958" y="5570"/>
                  </a:cubicBezTo>
                  <a:close/>
                  <a:moveTo>
                    <a:pt x="54322" y="5011"/>
                  </a:moveTo>
                  <a:cubicBezTo>
                    <a:pt x="54499" y="5011"/>
                    <a:pt x="54684" y="5130"/>
                    <a:pt x="54863" y="5369"/>
                  </a:cubicBezTo>
                  <a:cubicBezTo>
                    <a:pt x="55114" y="5695"/>
                    <a:pt x="55314" y="6096"/>
                    <a:pt x="55489" y="6472"/>
                  </a:cubicBezTo>
                  <a:cubicBezTo>
                    <a:pt x="56016" y="7800"/>
                    <a:pt x="56266" y="9179"/>
                    <a:pt x="56417" y="10582"/>
                  </a:cubicBezTo>
                  <a:cubicBezTo>
                    <a:pt x="56667" y="12737"/>
                    <a:pt x="56718" y="14893"/>
                    <a:pt x="56417" y="17023"/>
                  </a:cubicBezTo>
                  <a:cubicBezTo>
                    <a:pt x="56291" y="17976"/>
                    <a:pt x="56066" y="18878"/>
                    <a:pt x="55815" y="19805"/>
                  </a:cubicBezTo>
                  <a:cubicBezTo>
                    <a:pt x="55715" y="20156"/>
                    <a:pt x="55515" y="20507"/>
                    <a:pt x="55289" y="20808"/>
                  </a:cubicBezTo>
                  <a:cubicBezTo>
                    <a:pt x="55149" y="20986"/>
                    <a:pt x="55002" y="21074"/>
                    <a:pt x="54852" y="21074"/>
                  </a:cubicBezTo>
                  <a:cubicBezTo>
                    <a:pt x="54707" y="21074"/>
                    <a:pt x="54559" y="20993"/>
                    <a:pt x="54412" y="20833"/>
                  </a:cubicBezTo>
                  <a:cubicBezTo>
                    <a:pt x="54161" y="20532"/>
                    <a:pt x="53936" y="20181"/>
                    <a:pt x="53785" y="19830"/>
                  </a:cubicBezTo>
                  <a:cubicBezTo>
                    <a:pt x="53334" y="18828"/>
                    <a:pt x="53109" y="17750"/>
                    <a:pt x="52933" y="16672"/>
                  </a:cubicBezTo>
                  <a:cubicBezTo>
                    <a:pt x="52883" y="16397"/>
                    <a:pt x="52858" y="16096"/>
                    <a:pt x="52808" y="15720"/>
                  </a:cubicBezTo>
                  <a:lnTo>
                    <a:pt x="52808" y="15720"/>
                  </a:lnTo>
                  <a:cubicBezTo>
                    <a:pt x="53081" y="15784"/>
                    <a:pt x="53337" y="15814"/>
                    <a:pt x="53582" y="15814"/>
                  </a:cubicBezTo>
                  <a:cubicBezTo>
                    <a:pt x="54011" y="15814"/>
                    <a:pt x="54405" y="15720"/>
                    <a:pt x="54788" y="15545"/>
                  </a:cubicBezTo>
                  <a:cubicBezTo>
                    <a:pt x="55840" y="15043"/>
                    <a:pt x="56392" y="13966"/>
                    <a:pt x="56066" y="12963"/>
                  </a:cubicBezTo>
                  <a:cubicBezTo>
                    <a:pt x="55815" y="12136"/>
                    <a:pt x="55013" y="11534"/>
                    <a:pt x="54061" y="11484"/>
                  </a:cubicBezTo>
                  <a:cubicBezTo>
                    <a:pt x="54009" y="11482"/>
                    <a:pt x="53958" y="11480"/>
                    <a:pt x="53906" y="11480"/>
                  </a:cubicBezTo>
                  <a:cubicBezTo>
                    <a:pt x="53481" y="11480"/>
                    <a:pt x="53052" y="11565"/>
                    <a:pt x="52582" y="11610"/>
                  </a:cubicBezTo>
                  <a:cubicBezTo>
                    <a:pt x="52582" y="11309"/>
                    <a:pt x="52582" y="11008"/>
                    <a:pt x="52582" y="10682"/>
                  </a:cubicBezTo>
                  <a:cubicBezTo>
                    <a:pt x="52657" y="9379"/>
                    <a:pt x="52783" y="8076"/>
                    <a:pt x="53184" y="6823"/>
                  </a:cubicBezTo>
                  <a:cubicBezTo>
                    <a:pt x="53334" y="6346"/>
                    <a:pt x="53535" y="5870"/>
                    <a:pt x="53785" y="5444"/>
                  </a:cubicBezTo>
                  <a:cubicBezTo>
                    <a:pt x="53943" y="5155"/>
                    <a:pt x="54128" y="5011"/>
                    <a:pt x="54322" y="5011"/>
                  </a:cubicBezTo>
                  <a:close/>
                  <a:moveTo>
                    <a:pt x="40303" y="22173"/>
                  </a:moveTo>
                  <a:cubicBezTo>
                    <a:pt x="40412" y="22173"/>
                    <a:pt x="40529" y="22195"/>
                    <a:pt x="40652" y="22236"/>
                  </a:cubicBezTo>
                  <a:cubicBezTo>
                    <a:pt x="40953" y="22362"/>
                    <a:pt x="41053" y="22537"/>
                    <a:pt x="41128" y="22913"/>
                  </a:cubicBezTo>
                  <a:cubicBezTo>
                    <a:pt x="40978" y="23314"/>
                    <a:pt x="40853" y="23715"/>
                    <a:pt x="40702" y="24091"/>
                  </a:cubicBezTo>
                  <a:cubicBezTo>
                    <a:pt x="40577" y="24321"/>
                    <a:pt x="40364" y="24429"/>
                    <a:pt x="40121" y="24429"/>
                  </a:cubicBezTo>
                  <a:cubicBezTo>
                    <a:pt x="40074" y="24429"/>
                    <a:pt x="40025" y="24425"/>
                    <a:pt x="39976" y="24417"/>
                  </a:cubicBezTo>
                  <a:cubicBezTo>
                    <a:pt x="39650" y="24367"/>
                    <a:pt x="39499" y="24141"/>
                    <a:pt x="39449" y="23840"/>
                  </a:cubicBezTo>
                  <a:cubicBezTo>
                    <a:pt x="39374" y="23364"/>
                    <a:pt x="39449" y="22888"/>
                    <a:pt x="39750" y="22487"/>
                  </a:cubicBezTo>
                  <a:cubicBezTo>
                    <a:pt x="39885" y="22268"/>
                    <a:pt x="40077" y="22173"/>
                    <a:pt x="40303" y="22173"/>
                  </a:cubicBezTo>
                  <a:close/>
                  <a:moveTo>
                    <a:pt x="38447" y="19730"/>
                  </a:moveTo>
                  <a:cubicBezTo>
                    <a:pt x="38973" y="19805"/>
                    <a:pt x="39374" y="19855"/>
                    <a:pt x="39875" y="19905"/>
                  </a:cubicBezTo>
                  <a:cubicBezTo>
                    <a:pt x="39850" y="20457"/>
                    <a:pt x="39825" y="20958"/>
                    <a:pt x="39800" y="21484"/>
                  </a:cubicBezTo>
                  <a:cubicBezTo>
                    <a:pt x="39775" y="21610"/>
                    <a:pt x="39675" y="21785"/>
                    <a:pt x="39550" y="21860"/>
                  </a:cubicBezTo>
                  <a:cubicBezTo>
                    <a:pt x="38948" y="22437"/>
                    <a:pt x="38798" y="23139"/>
                    <a:pt x="38898" y="23915"/>
                  </a:cubicBezTo>
                  <a:cubicBezTo>
                    <a:pt x="38948" y="24191"/>
                    <a:pt x="39123" y="24492"/>
                    <a:pt x="39324" y="24692"/>
                  </a:cubicBezTo>
                  <a:cubicBezTo>
                    <a:pt x="39600" y="24943"/>
                    <a:pt x="39675" y="25194"/>
                    <a:pt x="39600" y="25520"/>
                  </a:cubicBezTo>
                  <a:cubicBezTo>
                    <a:pt x="39550" y="25720"/>
                    <a:pt x="39524" y="25921"/>
                    <a:pt x="39474" y="26121"/>
                  </a:cubicBezTo>
                  <a:cubicBezTo>
                    <a:pt x="39249" y="26227"/>
                    <a:pt x="39024" y="26256"/>
                    <a:pt x="38787" y="26256"/>
                  </a:cubicBezTo>
                  <a:cubicBezTo>
                    <a:pt x="38576" y="26256"/>
                    <a:pt x="38357" y="26233"/>
                    <a:pt x="38121" y="26221"/>
                  </a:cubicBezTo>
                  <a:cubicBezTo>
                    <a:pt x="37920" y="24066"/>
                    <a:pt x="38196" y="21961"/>
                    <a:pt x="38447" y="19730"/>
                  </a:cubicBezTo>
                  <a:close/>
                  <a:moveTo>
                    <a:pt x="17892" y="0"/>
                  </a:moveTo>
                  <a:cubicBezTo>
                    <a:pt x="16267" y="0"/>
                    <a:pt x="14604" y="314"/>
                    <a:pt x="12983" y="983"/>
                  </a:cubicBezTo>
                  <a:cubicBezTo>
                    <a:pt x="12858" y="1033"/>
                    <a:pt x="12757" y="1083"/>
                    <a:pt x="12657" y="1133"/>
                  </a:cubicBezTo>
                  <a:cubicBezTo>
                    <a:pt x="12507" y="1234"/>
                    <a:pt x="12356" y="1359"/>
                    <a:pt x="12507" y="1534"/>
                  </a:cubicBezTo>
                  <a:cubicBezTo>
                    <a:pt x="12569" y="1596"/>
                    <a:pt x="12698" y="1641"/>
                    <a:pt x="12826" y="1641"/>
                  </a:cubicBezTo>
                  <a:cubicBezTo>
                    <a:pt x="12854" y="1641"/>
                    <a:pt x="12881" y="1639"/>
                    <a:pt x="12908" y="1635"/>
                  </a:cubicBezTo>
                  <a:cubicBezTo>
                    <a:pt x="13058" y="1610"/>
                    <a:pt x="13209" y="1534"/>
                    <a:pt x="13359" y="1459"/>
                  </a:cubicBezTo>
                  <a:cubicBezTo>
                    <a:pt x="14832" y="889"/>
                    <a:pt x="16345" y="588"/>
                    <a:pt x="17889" y="588"/>
                  </a:cubicBezTo>
                  <a:cubicBezTo>
                    <a:pt x="18447" y="588"/>
                    <a:pt x="19009" y="628"/>
                    <a:pt x="19574" y="707"/>
                  </a:cubicBezTo>
                  <a:cubicBezTo>
                    <a:pt x="26291" y="1660"/>
                    <a:pt x="30953" y="8026"/>
                    <a:pt x="29825" y="14717"/>
                  </a:cubicBezTo>
                  <a:cubicBezTo>
                    <a:pt x="28803" y="20681"/>
                    <a:pt x="23635" y="24817"/>
                    <a:pt x="17876" y="24817"/>
                  </a:cubicBezTo>
                  <a:cubicBezTo>
                    <a:pt x="16859" y="24817"/>
                    <a:pt x="15822" y="24688"/>
                    <a:pt x="14787" y="24417"/>
                  </a:cubicBezTo>
                  <a:cubicBezTo>
                    <a:pt x="9499" y="23038"/>
                    <a:pt x="5790" y="18226"/>
                    <a:pt x="5765" y="12763"/>
                  </a:cubicBezTo>
                  <a:cubicBezTo>
                    <a:pt x="5765" y="9855"/>
                    <a:pt x="6692" y="7274"/>
                    <a:pt x="8522" y="5018"/>
                  </a:cubicBezTo>
                  <a:cubicBezTo>
                    <a:pt x="8622" y="4893"/>
                    <a:pt x="8722" y="4768"/>
                    <a:pt x="8797" y="4617"/>
                  </a:cubicBezTo>
                  <a:cubicBezTo>
                    <a:pt x="8823" y="4542"/>
                    <a:pt x="8797" y="4367"/>
                    <a:pt x="8722" y="4316"/>
                  </a:cubicBezTo>
                  <a:cubicBezTo>
                    <a:pt x="8681" y="4275"/>
                    <a:pt x="8609" y="4256"/>
                    <a:pt x="8540" y="4256"/>
                  </a:cubicBezTo>
                  <a:cubicBezTo>
                    <a:pt x="8484" y="4256"/>
                    <a:pt x="8430" y="4269"/>
                    <a:pt x="8396" y="4291"/>
                  </a:cubicBezTo>
                  <a:cubicBezTo>
                    <a:pt x="8271" y="4367"/>
                    <a:pt x="8171" y="4517"/>
                    <a:pt x="8071" y="4617"/>
                  </a:cubicBezTo>
                  <a:cubicBezTo>
                    <a:pt x="6341" y="6722"/>
                    <a:pt x="5339" y="9128"/>
                    <a:pt x="5214" y="11810"/>
                  </a:cubicBezTo>
                  <a:cubicBezTo>
                    <a:pt x="4963" y="16572"/>
                    <a:pt x="6818" y="20382"/>
                    <a:pt x="10702" y="23189"/>
                  </a:cubicBezTo>
                  <a:cubicBezTo>
                    <a:pt x="10853" y="23289"/>
                    <a:pt x="11028" y="23414"/>
                    <a:pt x="11178" y="23514"/>
                  </a:cubicBezTo>
                  <a:cubicBezTo>
                    <a:pt x="10602" y="24768"/>
                    <a:pt x="10051" y="25996"/>
                    <a:pt x="9474" y="27249"/>
                  </a:cubicBezTo>
                  <a:cubicBezTo>
                    <a:pt x="9299" y="27174"/>
                    <a:pt x="9123" y="27098"/>
                    <a:pt x="8973" y="27023"/>
                  </a:cubicBezTo>
                  <a:cubicBezTo>
                    <a:pt x="7319" y="26171"/>
                    <a:pt x="5940" y="24968"/>
                    <a:pt x="4813" y="23489"/>
                  </a:cubicBezTo>
                  <a:cubicBezTo>
                    <a:pt x="2005" y="19780"/>
                    <a:pt x="853" y="15570"/>
                    <a:pt x="953" y="10983"/>
                  </a:cubicBezTo>
                  <a:cubicBezTo>
                    <a:pt x="953" y="10632"/>
                    <a:pt x="1053" y="10281"/>
                    <a:pt x="1254" y="9956"/>
                  </a:cubicBezTo>
                  <a:cubicBezTo>
                    <a:pt x="1604" y="9379"/>
                    <a:pt x="1905" y="8753"/>
                    <a:pt x="1980" y="8051"/>
                  </a:cubicBezTo>
                  <a:cubicBezTo>
                    <a:pt x="2005" y="7725"/>
                    <a:pt x="2056" y="7374"/>
                    <a:pt x="1980" y="7048"/>
                  </a:cubicBezTo>
                  <a:cubicBezTo>
                    <a:pt x="1902" y="6654"/>
                    <a:pt x="1655" y="6439"/>
                    <a:pt x="1370" y="6439"/>
                  </a:cubicBezTo>
                  <a:cubicBezTo>
                    <a:pt x="1202" y="6439"/>
                    <a:pt x="1020" y="6514"/>
                    <a:pt x="853" y="6672"/>
                  </a:cubicBezTo>
                  <a:cubicBezTo>
                    <a:pt x="627" y="6873"/>
                    <a:pt x="427" y="7148"/>
                    <a:pt x="326" y="7449"/>
                  </a:cubicBezTo>
                  <a:cubicBezTo>
                    <a:pt x="0" y="8251"/>
                    <a:pt x="26" y="9103"/>
                    <a:pt x="201" y="9956"/>
                  </a:cubicBezTo>
                  <a:cubicBezTo>
                    <a:pt x="276" y="10281"/>
                    <a:pt x="351" y="10607"/>
                    <a:pt x="351" y="10958"/>
                  </a:cubicBezTo>
                  <a:cubicBezTo>
                    <a:pt x="401" y="11785"/>
                    <a:pt x="376" y="12637"/>
                    <a:pt x="452" y="13489"/>
                  </a:cubicBezTo>
                  <a:cubicBezTo>
                    <a:pt x="702" y="16447"/>
                    <a:pt x="1529" y="19254"/>
                    <a:pt x="3033" y="21835"/>
                  </a:cubicBezTo>
                  <a:cubicBezTo>
                    <a:pt x="4487" y="24367"/>
                    <a:pt x="6417" y="26422"/>
                    <a:pt x="9098" y="27725"/>
                  </a:cubicBezTo>
                  <a:cubicBezTo>
                    <a:pt x="9148" y="27750"/>
                    <a:pt x="9224" y="27800"/>
                    <a:pt x="9324" y="27875"/>
                  </a:cubicBezTo>
                  <a:cubicBezTo>
                    <a:pt x="9224" y="28276"/>
                    <a:pt x="9123" y="28652"/>
                    <a:pt x="8998" y="29028"/>
                  </a:cubicBezTo>
                  <a:cubicBezTo>
                    <a:pt x="7945" y="32261"/>
                    <a:pt x="7494" y="35570"/>
                    <a:pt x="7269" y="38953"/>
                  </a:cubicBezTo>
                  <a:cubicBezTo>
                    <a:pt x="7244" y="39329"/>
                    <a:pt x="7294" y="39755"/>
                    <a:pt x="7319" y="40156"/>
                  </a:cubicBezTo>
                  <a:cubicBezTo>
                    <a:pt x="7342" y="40317"/>
                    <a:pt x="7427" y="40435"/>
                    <a:pt x="7595" y="40435"/>
                  </a:cubicBezTo>
                  <a:cubicBezTo>
                    <a:pt x="7611" y="40435"/>
                    <a:pt x="7627" y="40434"/>
                    <a:pt x="7645" y="40432"/>
                  </a:cubicBezTo>
                  <a:cubicBezTo>
                    <a:pt x="7820" y="40407"/>
                    <a:pt x="7870" y="40256"/>
                    <a:pt x="7870" y="40081"/>
                  </a:cubicBezTo>
                  <a:cubicBezTo>
                    <a:pt x="7870" y="39705"/>
                    <a:pt x="7820" y="39329"/>
                    <a:pt x="7845" y="38928"/>
                  </a:cubicBezTo>
                  <a:cubicBezTo>
                    <a:pt x="7970" y="37525"/>
                    <a:pt x="8096" y="36121"/>
                    <a:pt x="8271" y="34743"/>
                  </a:cubicBezTo>
                  <a:cubicBezTo>
                    <a:pt x="8597" y="32387"/>
                    <a:pt x="9198" y="30106"/>
                    <a:pt x="9950" y="27875"/>
                  </a:cubicBezTo>
                  <a:cubicBezTo>
                    <a:pt x="10376" y="26647"/>
                    <a:pt x="10928" y="25469"/>
                    <a:pt x="11454" y="24266"/>
                  </a:cubicBezTo>
                  <a:cubicBezTo>
                    <a:pt x="11504" y="24091"/>
                    <a:pt x="11630" y="23966"/>
                    <a:pt x="11680" y="23865"/>
                  </a:cubicBezTo>
                  <a:cubicBezTo>
                    <a:pt x="13900" y="24886"/>
                    <a:pt x="16018" y="25396"/>
                    <a:pt x="18045" y="25396"/>
                  </a:cubicBezTo>
                  <a:cubicBezTo>
                    <a:pt x="21439" y="25396"/>
                    <a:pt x="24575" y="23965"/>
                    <a:pt x="27494" y="21108"/>
                  </a:cubicBezTo>
                  <a:cubicBezTo>
                    <a:pt x="27895" y="21860"/>
                    <a:pt x="28271" y="22537"/>
                    <a:pt x="28622" y="23239"/>
                  </a:cubicBezTo>
                  <a:cubicBezTo>
                    <a:pt x="29925" y="26021"/>
                    <a:pt x="30727" y="28978"/>
                    <a:pt x="31279" y="31986"/>
                  </a:cubicBezTo>
                  <a:cubicBezTo>
                    <a:pt x="31780" y="34743"/>
                    <a:pt x="32081" y="37500"/>
                    <a:pt x="31780" y="40282"/>
                  </a:cubicBezTo>
                  <a:cubicBezTo>
                    <a:pt x="31780" y="40382"/>
                    <a:pt x="31755" y="40507"/>
                    <a:pt x="31780" y="40582"/>
                  </a:cubicBezTo>
                  <a:cubicBezTo>
                    <a:pt x="31830" y="40683"/>
                    <a:pt x="31930" y="40858"/>
                    <a:pt x="32031" y="40858"/>
                  </a:cubicBezTo>
                  <a:cubicBezTo>
                    <a:pt x="32131" y="40858"/>
                    <a:pt x="32256" y="40733"/>
                    <a:pt x="32306" y="40632"/>
                  </a:cubicBezTo>
                  <a:cubicBezTo>
                    <a:pt x="32357" y="40557"/>
                    <a:pt x="32357" y="40432"/>
                    <a:pt x="32357" y="40332"/>
                  </a:cubicBezTo>
                  <a:cubicBezTo>
                    <a:pt x="32407" y="39680"/>
                    <a:pt x="32482" y="39053"/>
                    <a:pt x="32482" y="38402"/>
                  </a:cubicBezTo>
                  <a:cubicBezTo>
                    <a:pt x="32482" y="35094"/>
                    <a:pt x="31956" y="31860"/>
                    <a:pt x="31154" y="28677"/>
                  </a:cubicBezTo>
                  <a:cubicBezTo>
                    <a:pt x="31128" y="28552"/>
                    <a:pt x="31103" y="28427"/>
                    <a:pt x="31078" y="28226"/>
                  </a:cubicBezTo>
                  <a:lnTo>
                    <a:pt x="31078" y="28226"/>
                  </a:lnTo>
                  <a:cubicBezTo>
                    <a:pt x="31630" y="28878"/>
                    <a:pt x="32106" y="29429"/>
                    <a:pt x="32632" y="29981"/>
                  </a:cubicBezTo>
                  <a:cubicBezTo>
                    <a:pt x="33334" y="30733"/>
                    <a:pt x="34136" y="31359"/>
                    <a:pt x="35113" y="31735"/>
                  </a:cubicBezTo>
                  <a:cubicBezTo>
                    <a:pt x="35396" y="31847"/>
                    <a:pt x="35673" y="31902"/>
                    <a:pt x="35941" y="31902"/>
                  </a:cubicBezTo>
                  <a:cubicBezTo>
                    <a:pt x="36454" y="31902"/>
                    <a:pt x="36932" y="31696"/>
                    <a:pt x="37344" y="31284"/>
                  </a:cubicBezTo>
                  <a:cubicBezTo>
                    <a:pt x="37670" y="30958"/>
                    <a:pt x="37996" y="30607"/>
                    <a:pt x="38221" y="30231"/>
                  </a:cubicBezTo>
                  <a:cubicBezTo>
                    <a:pt x="39149" y="28677"/>
                    <a:pt x="40076" y="27149"/>
                    <a:pt x="40377" y="25344"/>
                  </a:cubicBezTo>
                  <a:cubicBezTo>
                    <a:pt x="40402" y="25194"/>
                    <a:pt x="40477" y="24993"/>
                    <a:pt x="40602" y="24943"/>
                  </a:cubicBezTo>
                  <a:cubicBezTo>
                    <a:pt x="41379" y="24492"/>
                    <a:pt x="41580" y="23715"/>
                    <a:pt x="41655" y="22938"/>
                  </a:cubicBezTo>
                  <a:cubicBezTo>
                    <a:pt x="41730" y="22136"/>
                    <a:pt x="41379" y="21835"/>
                    <a:pt x="40828" y="21710"/>
                  </a:cubicBezTo>
                  <a:cubicBezTo>
                    <a:pt x="40677" y="21685"/>
                    <a:pt x="40552" y="21635"/>
                    <a:pt x="40402" y="21560"/>
                  </a:cubicBezTo>
                  <a:cubicBezTo>
                    <a:pt x="40402" y="21033"/>
                    <a:pt x="40301" y="20507"/>
                    <a:pt x="40527" y="19981"/>
                  </a:cubicBezTo>
                  <a:cubicBezTo>
                    <a:pt x="40652" y="20006"/>
                    <a:pt x="40753" y="20006"/>
                    <a:pt x="40853" y="20006"/>
                  </a:cubicBezTo>
                  <a:cubicBezTo>
                    <a:pt x="42006" y="20131"/>
                    <a:pt x="43159" y="20281"/>
                    <a:pt x="44311" y="20432"/>
                  </a:cubicBezTo>
                  <a:cubicBezTo>
                    <a:pt x="47745" y="20833"/>
                    <a:pt x="51154" y="21209"/>
                    <a:pt x="54587" y="21635"/>
                  </a:cubicBezTo>
                  <a:cubicBezTo>
                    <a:pt x="54650" y="21642"/>
                    <a:pt x="54711" y="21645"/>
                    <a:pt x="54772" y="21645"/>
                  </a:cubicBezTo>
                  <a:cubicBezTo>
                    <a:pt x="55147" y="21645"/>
                    <a:pt x="55474" y="21507"/>
                    <a:pt x="55690" y="21184"/>
                  </a:cubicBezTo>
                  <a:cubicBezTo>
                    <a:pt x="55941" y="20858"/>
                    <a:pt x="56166" y="20482"/>
                    <a:pt x="56317" y="20106"/>
                  </a:cubicBezTo>
                  <a:cubicBezTo>
                    <a:pt x="56743" y="19053"/>
                    <a:pt x="56918" y="17925"/>
                    <a:pt x="57043" y="16798"/>
                  </a:cubicBezTo>
                  <a:cubicBezTo>
                    <a:pt x="57294" y="14492"/>
                    <a:pt x="57219" y="12186"/>
                    <a:pt x="56918" y="9880"/>
                  </a:cubicBezTo>
                  <a:cubicBezTo>
                    <a:pt x="56718" y="8577"/>
                    <a:pt x="56492" y="7274"/>
                    <a:pt x="55941" y="6096"/>
                  </a:cubicBezTo>
                  <a:cubicBezTo>
                    <a:pt x="55715" y="5620"/>
                    <a:pt x="55414" y="5169"/>
                    <a:pt x="55088" y="4768"/>
                  </a:cubicBezTo>
                  <a:cubicBezTo>
                    <a:pt x="54908" y="4537"/>
                    <a:pt x="54651" y="4426"/>
                    <a:pt x="54376" y="4426"/>
                  </a:cubicBezTo>
                  <a:cubicBezTo>
                    <a:pt x="54232" y="4426"/>
                    <a:pt x="54082" y="4457"/>
                    <a:pt x="53936" y="4517"/>
                  </a:cubicBezTo>
                  <a:cubicBezTo>
                    <a:pt x="52657" y="5043"/>
                    <a:pt x="51379" y="5595"/>
                    <a:pt x="50076" y="6096"/>
                  </a:cubicBezTo>
                  <a:cubicBezTo>
                    <a:pt x="45489" y="7875"/>
                    <a:pt x="40978" y="9905"/>
                    <a:pt x="36517" y="11986"/>
                  </a:cubicBezTo>
                  <a:cubicBezTo>
                    <a:pt x="35640" y="12387"/>
                    <a:pt x="34788" y="12838"/>
                    <a:pt x="33910" y="13264"/>
                  </a:cubicBezTo>
                  <a:cubicBezTo>
                    <a:pt x="33635" y="13414"/>
                    <a:pt x="33484" y="13615"/>
                    <a:pt x="33459" y="13915"/>
                  </a:cubicBezTo>
                  <a:cubicBezTo>
                    <a:pt x="33409" y="14342"/>
                    <a:pt x="33309" y="14768"/>
                    <a:pt x="33309" y="15169"/>
                  </a:cubicBezTo>
                  <a:cubicBezTo>
                    <a:pt x="33259" y="16372"/>
                    <a:pt x="33434" y="17499"/>
                    <a:pt x="33935" y="18602"/>
                  </a:cubicBezTo>
                  <a:cubicBezTo>
                    <a:pt x="34161" y="19053"/>
                    <a:pt x="34437" y="19329"/>
                    <a:pt x="34988" y="19354"/>
                  </a:cubicBezTo>
                  <a:cubicBezTo>
                    <a:pt x="35489" y="19354"/>
                    <a:pt x="35991" y="19429"/>
                    <a:pt x="36492" y="19504"/>
                  </a:cubicBezTo>
                  <a:cubicBezTo>
                    <a:pt x="36943" y="19555"/>
                    <a:pt x="37419" y="19630"/>
                    <a:pt x="37895" y="19680"/>
                  </a:cubicBezTo>
                  <a:cubicBezTo>
                    <a:pt x="37770" y="21033"/>
                    <a:pt x="37620" y="22286"/>
                    <a:pt x="37519" y="23540"/>
                  </a:cubicBezTo>
                  <a:cubicBezTo>
                    <a:pt x="37469" y="24392"/>
                    <a:pt x="37469" y="25244"/>
                    <a:pt x="37519" y="26071"/>
                  </a:cubicBezTo>
                  <a:cubicBezTo>
                    <a:pt x="37545" y="26748"/>
                    <a:pt x="37695" y="26823"/>
                    <a:pt x="38347" y="26848"/>
                  </a:cubicBezTo>
                  <a:lnTo>
                    <a:pt x="39424" y="26848"/>
                  </a:lnTo>
                  <a:cubicBezTo>
                    <a:pt x="39073" y="27525"/>
                    <a:pt x="38773" y="28151"/>
                    <a:pt x="38447" y="28728"/>
                  </a:cubicBezTo>
                  <a:cubicBezTo>
                    <a:pt x="38071" y="29354"/>
                    <a:pt x="37695" y="29981"/>
                    <a:pt x="37244" y="30557"/>
                  </a:cubicBezTo>
                  <a:cubicBezTo>
                    <a:pt x="36823" y="31083"/>
                    <a:pt x="36412" y="31329"/>
                    <a:pt x="35934" y="31329"/>
                  </a:cubicBezTo>
                  <a:cubicBezTo>
                    <a:pt x="35614" y="31329"/>
                    <a:pt x="35265" y="31219"/>
                    <a:pt x="34863" y="31008"/>
                  </a:cubicBezTo>
                  <a:cubicBezTo>
                    <a:pt x="34763" y="30958"/>
                    <a:pt x="34662" y="30883"/>
                    <a:pt x="34562" y="30808"/>
                  </a:cubicBezTo>
                  <a:cubicBezTo>
                    <a:pt x="33409" y="30131"/>
                    <a:pt x="32557" y="29129"/>
                    <a:pt x="31755" y="28101"/>
                  </a:cubicBezTo>
                  <a:cubicBezTo>
                    <a:pt x="30978" y="27073"/>
                    <a:pt x="30326" y="26021"/>
                    <a:pt x="29900" y="24793"/>
                  </a:cubicBezTo>
                  <a:cubicBezTo>
                    <a:pt x="29374" y="23339"/>
                    <a:pt x="28697" y="21936"/>
                    <a:pt x="27820" y="20607"/>
                  </a:cubicBezTo>
                  <a:cubicBezTo>
                    <a:pt x="27920" y="20482"/>
                    <a:pt x="27971" y="20382"/>
                    <a:pt x="28046" y="20281"/>
                  </a:cubicBezTo>
                  <a:cubicBezTo>
                    <a:pt x="30226" y="17274"/>
                    <a:pt x="31028" y="13915"/>
                    <a:pt x="30326" y="10281"/>
                  </a:cubicBezTo>
                  <a:cubicBezTo>
                    <a:pt x="29129" y="4081"/>
                    <a:pt x="23754" y="0"/>
                    <a:pt x="178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37"/>
            <p:cNvSpPr/>
            <p:nvPr/>
          </p:nvSpPr>
          <p:spPr>
            <a:xfrm>
              <a:off x="2095375" y="1002525"/>
              <a:ext cx="205550" cy="135725"/>
            </a:xfrm>
            <a:custGeom>
              <a:avLst/>
              <a:gdLst/>
              <a:ahLst/>
              <a:cxnLst/>
              <a:rect l="l" t="t" r="r" b="b"/>
              <a:pathLst>
                <a:path w="8222" h="5429" extrusionOk="0">
                  <a:moveTo>
                    <a:pt x="7520" y="1028"/>
                  </a:moveTo>
                  <a:lnTo>
                    <a:pt x="7520" y="1028"/>
                  </a:lnTo>
                  <a:cubicBezTo>
                    <a:pt x="7895" y="2532"/>
                    <a:pt x="6993" y="4637"/>
                    <a:pt x="4988" y="4813"/>
                  </a:cubicBezTo>
                  <a:cubicBezTo>
                    <a:pt x="4844" y="4828"/>
                    <a:pt x="4703" y="4835"/>
                    <a:pt x="4564" y="4835"/>
                  </a:cubicBezTo>
                  <a:cubicBezTo>
                    <a:pt x="3302" y="4835"/>
                    <a:pt x="2255" y="4235"/>
                    <a:pt x="1329" y="3309"/>
                  </a:cubicBezTo>
                  <a:lnTo>
                    <a:pt x="1329" y="3309"/>
                  </a:lnTo>
                  <a:cubicBezTo>
                    <a:pt x="1676" y="3344"/>
                    <a:pt x="2017" y="3363"/>
                    <a:pt x="2350" y="3363"/>
                  </a:cubicBezTo>
                  <a:cubicBezTo>
                    <a:pt x="4371" y="3363"/>
                    <a:pt x="6121" y="2685"/>
                    <a:pt x="7520" y="1028"/>
                  </a:cubicBezTo>
                  <a:close/>
                  <a:moveTo>
                    <a:pt x="7645" y="1"/>
                  </a:moveTo>
                  <a:cubicBezTo>
                    <a:pt x="7570" y="1"/>
                    <a:pt x="7394" y="151"/>
                    <a:pt x="7319" y="276"/>
                  </a:cubicBezTo>
                  <a:cubicBezTo>
                    <a:pt x="6191" y="2006"/>
                    <a:pt x="4537" y="2707"/>
                    <a:pt x="2532" y="2758"/>
                  </a:cubicBezTo>
                  <a:cubicBezTo>
                    <a:pt x="2485" y="2759"/>
                    <a:pt x="2439" y="2760"/>
                    <a:pt x="2393" y="2760"/>
                  </a:cubicBezTo>
                  <a:cubicBezTo>
                    <a:pt x="1715" y="2760"/>
                    <a:pt x="1060" y="2593"/>
                    <a:pt x="427" y="2382"/>
                  </a:cubicBezTo>
                  <a:cubicBezTo>
                    <a:pt x="402" y="2372"/>
                    <a:pt x="376" y="2368"/>
                    <a:pt x="348" y="2368"/>
                  </a:cubicBezTo>
                  <a:cubicBezTo>
                    <a:pt x="235" y="2368"/>
                    <a:pt x="102" y="2437"/>
                    <a:pt x="1" y="2457"/>
                  </a:cubicBezTo>
                  <a:cubicBezTo>
                    <a:pt x="26" y="2582"/>
                    <a:pt x="1" y="2732"/>
                    <a:pt x="76" y="2833"/>
                  </a:cubicBezTo>
                  <a:cubicBezTo>
                    <a:pt x="928" y="4011"/>
                    <a:pt x="2031" y="4863"/>
                    <a:pt x="3434" y="5264"/>
                  </a:cubicBezTo>
                  <a:cubicBezTo>
                    <a:pt x="3836" y="5375"/>
                    <a:pt x="4228" y="5429"/>
                    <a:pt x="4605" y="5429"/>
                  </a:cubicBezTo>
                  <a:cubicBezTo>
                    <a:pt x="6346" y="5429"/>
                    <a:pt x="7750" y="4286"/>
                    <a:pt x="8121" y="2432"/>
                  </a:cubicBezTo>
                  <a:cubicBezTo>
                    <a:pt x="8171" y="2131"/>
                    <a:pt x="8196" y="1830"/>
                    <a:pt x="8221" y="1555"/>
                  </a:cubicBezTo>
                  <a:cubicBezTo>
                    <a:pt x="8196" y="1229"/>
                    <a:pt x="8171" y="928"/>
                    <a:pt x="8121" y="627"/>
                  </a:cubicBezTo>
                  <a:cubicBezTo>
                    <a:pt x="8121" y="527"/>
                    <a:pt x="8096" y="402"/>
                    <a:pt x="8046" y="326"/>
                  </a:cubicBezTo>
                  <a:cubicBezTo>
                    <a:pt x="7946" y="201"/>
                    <a:pt x="7795" y="51"/>
                    <a:pt x="76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37"/>
            <p:cNvSpPr/>
            <p:nvPr/>
          </p:nvSpPr>
          <p:spPr>
            <a:xfrm>
              <a:off x="3077225" y="862500"/>
              <a:ext cx="109675" cy="69250"/>
            </a:xfrm>
            <a:custGeom>
              <a:avLst/>
              <a:gdLst/>
              <a:ahLst/>
              <a:cxnLst/>
              <a:rect l="l" t="t" r="r" b="b"/>
              <a:pathLst>
                <a:path w="4387" h="2770" extrusionOk="0">
                  <a:moveTo>
                    <a:pt x="4014" y="1"/>
                  </a:moveTo>
                  <a:cubicBezTo>
                    <a:pt x="3891" y="1"/>
                    <a:pt x="3754" y="78"/>
                    <a:pt x="3634" y="138"/>
                  </a:cubicBezTo>
                  <a:cubicBezTo>
                    <a:pt x="3609" y="163"/>
                    <a:pt x="3559" y="163"/>
                    <a:pt x="3534" y="188"/>
                  </a:cubicBezTo>
                  <a:cubicBezTo>
                    <a:pt x="2506" y="815"/>
                    <a:pt x="1479" y="1466"/>
                    <a:pt x="451" y="2093"/>
                  </a:cubicBezTo>
                  <a:cubicBezTo>
                    <a:pt x="326" y="2168"/>
                    <a:pt x="201" y="2293"/>
                    <a:pt x="100" y="2419"/>
                  </a:cubicBezTo>
                  <a:cubicBezTo>
                    <a:pt x="0" y="2544"/>
                    <a:pt x="125" y="2770"/>
                    <a:pt x="351" y="2770"/>
                  </a:cubicBezTo>
                  <a:cubicBezTo>
                    <a:pt x="426" y="2719"/>
                    <a:pt x="551" y="2644"/>
                    <a:pt x="677" y="2569"/>
                  </a:cubicBezTo>
                  <a:cubicBezTo>
                    <a:pt x="1754" y="1917"/>
                    <a:pt x="2832" y="1266"/>
                    <a:pt x="3935" y="614"/>
                  </a:cubicBezTo>
                  <a:cubicBezTo>
                    <a:pt x="4110" y="514"/>
                    <a:pt x="4386" y="439"/>
                    <a:pt x="4236" y="138"/>
                  </a:cubicBezTo>
                  <a:cubicBezTo>
                    <a:pt x="4175" y="37"/>
                    <a:pt x="4098" y="1"/>
                    <a:pt x="40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37"/>
            <p:cNvSpPr/>
            <p:nvPr/>
          </p:nvSpPr>
          <p:spPr>
            <a:xfrm>
              <a:off x="2046500" y="987500"/>
              <a:ext cx="40125" cy="45775"/>
            </a:xfrm>
            <a:custGeom>
              <a:avLst/>
              <a:gdLst/>
              <a:ahLst/>
              <a:cxnLst/>
              <a:rect l="l" t="t" r="r" b="b"/>
              <a:pathLst>
                <a:path w="1605" h="1831" extrusionOk="0">
                  <a:moveTo>
                    <a:pt x="803" y="0"/>
                  </a:moveTo>
                  <a:cubicBezTo>
                    <a:pt x="352" y="0"/>
                    <a:pt x="1" y="351"/>
                    <a:pt x="1" y="802"/>
                  </a:cubicBezTo>
                  <a:cubicBezTo>
                    <a:pt x="25" y="1364"/>
                    <a:pt x="431" y="1831"/>
                    <a:pt x="869" y="1831"/>
                  </a:cubicBezTo>
                  <a:cubicBezTo>
                    <a:pt x="880" y="1831"/>
                    <a:pt x="892" y="1830"/>
                    <a:pt x="903" y="1830"/>
                  </a:cubicBezTo>
                  <a:cubicBezTo>
                    <a:pt x="1279" y="1805"/>
                    <a:pt x="1605" y="1379"/>
                    <a:pt x="1605" y="978"/>
                  </a:cubicBezTo>
                  <a:cubicBezTo>
                    <a:pt x="1605" y="501"/>
                    <a:pt x="1204" y="0"/>
                    <a:pt x="8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37"/>
            <p:cNvSpPr/>
            <p:nvPr/>
          </p:nvSpPr>
          <p:spPr>
            <a:xfrm>
              <a:off x="2253900" y="935475"/>
              <a:ext cx="43875" cy="44050"/>
            </a:xfrm>
            <a:custGeom>
              <a:avLst/>
              <a:gdLst/>
              <a:ahLst/>
              <a:cxnLst/>
              <a:rect l="l" t="t" r="r" b="b"/>
              <a:pathLst>
                <a:path w="1755" h="1762" extrusionOk="0">
                  <a:moveTo>
                    <a:pt x="803" y="1"/>
                  </a:moveTo>
                  <a:cubicBezTo>
                    <a:pt x="702" y="51"/>
                    <a:pt x="502" y="101"/>
                    <a:pt x="377" y="226"/>
                  </a:cubicBezTo>
                  <a:cubicBezTo>
                    <a:pt x="1" y="653"/>
                    <a:pt x="176" y="1429"/>
                    <a:pt x="677" y="1655"/>
                  </a:cubicBezTo>
                  <a:cubicBezTo>
                    <a:pt x="815" y="1718"/>
                    <a:pt x="959" y="1762"/>
                    <a:pt x="1097" y="1762"/>
                  </a:cubicBezTo>
                  <a:cubicBezTo>
                    <a:pt x="1235" y="1762"/>
                    <a:pt x="1366" y="1718"/>
                    <a:pt x="1479" y="1605"/>
                  </a:cubicBezTo>
                  <a:cubicBezTo>
                    <a:pt x="1755" y="1329"/>
                    <a:pt x="1730" y="978"/>
                    <a:pt x="1630" y="653"/>
                  </a:cubicBezTo>
                  <a:cubicBezTo>
                    <a:pt x="1504" y="302"/>
                    <a:pt x="1304" y="51"/>
                    <a:pt x="8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37"/>
            <p:cNvSpPr/>
            <p:nvPr/>
          </p:nvSpPr>
          <p:spPr>
            <a:xfrm>
              <a:off x="3085350" y="1145375"/>
              <a:ext cx="94650" cy="42025"/>
            </a:xfrm>
            <a:custGeom>
              <a:avLst/>
              <a:gdLst/>
              <a:ahLst/>
              <a:cxnLst/>
              <a:rect l="l" t="t" r="r" b="b"/>
              <a:pathLst>
                <a:path w="3786" h="1681" extrusionOk="0">
                  <a:moveTo>
                    <a:pt x="327" y="1"/>
                  </a:moveTo>
                  <a:cubicBezTo>
                    <a:pt x="226" y="51"/>
                    <a:pt x="126" y="126"/>
                    <a:pt x="1" y="201"/>
                  </a:cubicBezTo>
                  <a:cubicBezTo>
                    <a:pt x="51" y="302"/>
                    <a:pt x="101" y="402"/>
                    <a:pt x="176" y="477"/>
                  </a:cubicBezTo>
                  <a:cubicBezTo>
                    <a:pt x="252" y="527"/>
                    <a:pt x="377" y="552"/>
                    <a:pt x="452" y="577"/>
                  </a:cubicBezTo>
                  <a:cubicBezTo>
                    <a:pt x="1354" y="903"/>
                    <a:pt x="2231" y="1254"/>
                    <a:pt x="3109" y="1580"/>
                  </a:cubicBezTo>
                  <a:cubicBezTo>
                    <a:pt x="3234" y="1605"/>
                    <a:pt x="3334" y="1680"/>
                    <a:pt x="3460" y="1680"/>
                  </a:cubicBezTo>
                  <a:cubicBezTo>
                    <a:pt x="3535" y="1655"/>
                    <a:pt x="3635" y="1555"/>
                    <a:pt x="3785" y="1455"/>
                  </a:cubicBezTo>
                  <a:cubicBezTo>
                    <a:pt x="3560" y="1279"/>
                    <a:pt x="3409" y="1104"/>
                    <a:pt x="3234" y="1028"/>
                  </a:cubicBezTo>
                  <a:cubicBezTo>
                    <a:pt x="2332" y="678"/>
                    <a:pt x="1404" y="377"/>
                    <a:pt x="502" y="51"/>
                  </a:cubicBezTo>
                  <a:cubicBezTo>
                    <a:pt x="452" y="26"/>
                    <a:pt x="377" y="1"/>
                    <a:pt x="3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37"/>
            <p:cNvSpPr/>
            <p:nvPr/>
          </p:nvSpPr>
          <p:spPr>
            <a:xfrm>
              <a:off x="3104150" y="1048625"/>
              <a:ext cx="85875" cy="23125"/>
            </a:xfrm>
            <a:custGeom>
              <a:avLst/>
              <a:gdLst/>
              <a:ahLst/>
              <a:cxnLst/>
              <a:rect l="l" t="t" r="r" b="b"/>
              <a:pathLst>
                <a:path w="3435" h="925" extrusionOk="0">
                  <a:moveTo>
                    <a:pt x="270" y="1"/>
                  </a:moveTo>
                  <a:cubicBezTo>
                    <a:pt x="131" y="1"/>
                    <a:pt x="1" y="46"/>
                    <a:pt x="1" y="237"/>
                  </a:cubicBezTo>
                  <a:cubicBezTo>
                    <a:pt x="1" y="337"/>
                    <a:pt x="176" y="487"/>
                    <a:pt x="302" y="513"/>
                  </a:cubicBezTo>
                  <a:cubicBezTo>
                    <a:pt x="1154" y="663"/>
                    <a:pt x="2006" y="788"/>
                    <a:pt x="2808" y="914"/>
                  </a:cubicBezTo>
                  <a:cubicBezTo>
                    <a:pt x="2875" y="914"/>
                    <a:pt x="2919" y="925"/>
                    <a:pt x="2964" y="925"/>
                  </a:cubicBezTo>
                  <a:cubicBezTo>
                    <a:pt x="2986" y="925"/>
                    <a:pt x="3008" y="922"/>
                    <a:pt x="3033" y="914"/>
                  </a:cubicBezTo>
                  <a:cubicBezTo>
                    <a:pt x="3209" y="914"/>
                    <a:pt x="3434" y="888"/>
                    <a:pt x="3409" y="663"/>
                  </a:cubicBezTo>
                  <a:cubicBezTo>
                    <a:pt x="3409" y="563"/>
                    <a:pt x="3209" y="437"/>
                    <a:pt x="3083" y="412"/>
                  </a:cubicBezTo>
                  <a:cubicBezTo>
                    <a:pt x="2181" y="262"/>
                    <a:pt x="1304" y="137"/>
                    <a:pt x="402" y="11"/>
                  </a:cubicBezTo>
                  <a:cubicBezTo>
                    <a:pt x="360" y="5"/>
                    <a:pt x="315" y="1"/>
                    <a:pt x="2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1764" name="Google Shape;1764;p37"/>
          <p:cNvCxnSpPr/>
          <p:nvPr/>
        </p:nvCxnSpPr>
        <p:spPr>
          <a:xfrm>
            <a:off x="2478325" y="3875050"/>
            <a:ext cx="3741600" cy="0"/>
          </a:xfrm>
          <a:prstGeom prst="straightConnector1">
            <a:avLst/>
          </a:prstGeom>
          <a:noFill/>
          <a:ln w="19050" cap="flat" cmpd="sng">
            <a:solidFill>
              <a:schemeClr val="dk1"/>
            </a:solidFill>
            <a:prstDash val="solid"/>
            <a:round/>
            <a:headEnd type="none" w="med" len="med"/>
            <a:tailEnd type="none" w="med" len="med"/>
          </a:ln>
        </p:spPr>
      </p:cxnSp>
      <p:pic>
        <p:nvPicPr>
          <p:cNvPr id="4" name="Picture 3" descr="A green text on a pink background&#10;&#10;Description automatically generated">
            <a:extLst>
              <a:ext uri="{FF2B5EF4-FFF2-40B4-BE49-F238E27FC236}">
                <a16:creationId xmlns:a16="http://schemas.microsoft.com/office/drawing/2014/main" id="{299DD7F1-0E9B-C22B-F1C9-2FFF7EC1433A}"/>
              </a:ext>
            </a:extLst>
          </p:cNvPr>
          <p:cNvPicPr>
            <a:picLocks noChangeAspect="1"/>
          </p:cNvPicPr>
          <p:nvPr/>
        </p:nvPicPr>
        <p:blipFill>
          <a:blip r:embed="rId3"/>
          <a:stretch>
            <a:fillRect/>
          </a:stretch>
        </p:blipFill>
        <p:spPr>
          <a:xfrm rot="16200000">
            <a:off x="646607" y="2899063"/>
            <a:ext cx="1154422" cy="1492828"/>
          </a:xfrm>
          <a:prstGeom prst="rect">
            <a:avLst/>
          </a:prstGeom>
        </p:spPr>
      </p:pic>
      <p:sp>
        <p:nvSpPr>
          <p:cNvPr id="3" name="Google Shape;1689;p37">
            <a:extLst>
              <a:ext uri="{FF2B5EF4-FFF2-40B4-BE49-F238E27FC236}">
                <a16:creationId xmlns:a16="http://schemas.microsoft.com/office/drawing/2014/main" id="{E5527F8C-E234-5804-D506-C5AAEC03C5E2}"/>
              </a:ext>
            </a:extLst>
          </p:cNvPr>
          <p:cNvSpPr txBox="1">
            <a:spLocks/>
          </p:cNvSpPr>
          <p:nvPr/>
        </p:nvSpPr>
        <p:spPr>
          <a:xfrm>
            <a:off x="2478016" y="3847218"/>
            <a:ext cx="3837079" cy="208993"/>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15000"/>
              </a:lnSpc>
              <a:spcBef>
                <a:spcPts val="0"/>
              </a:spcBef>
              <a:spcAft>
                <a:spcPts val="0"/>
              </a:spcAft>
              <a:buClr>
                <a:schemeClr val="dk1"/>
              </a:buClr>
              <a:buSzPts val="2800"/>
              <a:buFont typeface="Nunito Medium"/>
              <a:buNone/>
              <a:defRPr sz="1400" b="0" i="0" u="none" strike="noStrike" cap="none">
                <a:solidFill>
                  <a:schemeClr val="dk1"/>
                </a:solidFill>
                <a:latin typeface="Nunito Medium"/>
                <a:ea typeface="Nunito Medium"/>
                <a:cs typeface="Nunito Medium"/>
                <a:sym typeface="Nunito Medium"/>
              </a:defRPr>
            </a:lvl1pPr>
            <a:lvl2pPr marL="914400" marR="0" lvl="1" indent="-317500" algn="ctr" rtl="0">
              <a:lnSpc>
                <a:spcPct val="100000"/>
              </a:lnSpc>
              <a:spcBef>
                <a:spcPts val="0"/>
              </a:spcBef>
              <a:spcAft>
                <a:spcPts val="0"/>
              </a:spcAft>
              <a:buClr>
                <a:schemeClr val="dk1"/>
              </a:buClr>
              <a:buSzPts val="2800"/>
              <a:buFont typeface="Nunito Medium"/>
              <a:buNone/>
              <a:defRPr sz="2800" b="0" i="0" u="none" strike="noStrike" cap="none">
                <a:solidFill>
                  <a:schemeClr val="dk1"/>
                </a:solidFill>
                <a:latin typeface="Nunito Medium"/>
                <a:ea typeface="Nunito Medium"/>
                <a:cs typeface="Nunito Medium"/>
                <a:sym typeface="Nunito Medium"/>
              </a:defRPr>
            </a:lvl2pPr>
            <a:lvl3pPr marL="1371600" marR="0" lvl="2" indent="-317500" algn="ctr" rtl="0">
              <a:lnSpc>
                <a:spcPct val="100000"/>
              </a:lnSpc>
              <a:spcBef>
                <a:spcPts val="0"/>
              </a:spcBef>
              <a:spcAft>
                <a:spcPts val="0"/>
              </a:spcAft>
              <a:buClr>
                <a:schemeClr val="dk1"/>
              </a:buClr>
              <a:buSzPts val="2800"/>
              <a:buFont typeface="Nunito Medium"/>
              <a:buNone/>
              <a:defRPr sz="2800" b="0" i="0" u="none" strike="noStrike" cap="none">
                <a:solidFill>
                  <a:schemeClr val="dk1"/>
                </a:solidFill>
                <a:latin typeface="Nunito Medium"/>
                <a:ea typeface="Nunito Medium"/>
                <a:cs typeface="Nunito Medium"/>
                <a:sym typeface="Nunito Medium"/>
              </a:defRPr>
            </a:lvl3pPr>
            <a:lvl4pPr marL="1828800" marR="0" lvl="3" indent="-317500" algn="ctr" rtl="0">
              <a:lnSpc>
                <a:spcPct val="100000"/>
              </a:lnSpc>
              <a:spcBef>
                <a:spcPts val="0"/>
              </a:spcBef>
              <a:spcAft>
                <a:spcPts val="0"/>
              </a:spcAft>
              <a:buClr>
                <a:schemeClr val="dk1"/>
              </a:buClr>
              <a:buSzPts val="2800"/>
              <a:buFont typeface="Nunito Medium"/>
              <a:buNone/>
              <a:defRPr sz="2800" b="0" i="0" u="none" strike="noStrike" cap="none">
                <a:solidFill>
                  <a:schemeClr val="dk1"/>
                </a:solidFill>
                <a:latin typeface="Nunito Medium"/>
                <a:ea typeface="Nunito Medium"/>
                <a:cs typeface="Nunito Medium"/>
                <a:sym typeface="Nunito Medium"/>
              </a:defRPr>
            </a:lvl4pPr>
            <a:lvl5pPr marL="2286000" marR="0" lvl="4" indent="-317500" algn="ctr" rtl="0">
              <a:lnSpc>
                <a:spcPct val="100000"/>
              </a:lnSpc>
              <a:spcBef>
                <a:spcPts val="0"/>
              </a:spcBef>
              <a:spcAft>
                <a:spcPts val="0"/>
              </a:spcAft>
              <a:buClr>
                <a:schemeClr val="dk1"/>
              </a:buClr>
              <a:buSzPts val="2800"/>
              <a:buFont typeface="Nunito Medium"/>
              <a:buNone/>
              <a:defRPr sz="2800" b="0" i="0" u="none" strike="noStrike" cap="none">
                <a:solidFill>
                  <a:schemeClr val="dk1"/>
                </a:solidFill>
                <a:latin typeface="Nunito Medium"/>
                <a:ea typeface="Nunito Medium"/>
                <a:cs typeface="Nunito Medium"/>
                <a:sym typeface="Nunito Medium"/>
              </a:defRPr>
            </a:lvl5pPr>
            <a:lvl6pPr marL="2743200" marR="0" lvl="5" indent="-317500" algn="ctr" rtl="0">
              <a:lnSpc>
                <a:spcPct val="100000"/>
              </a:lnSpc>
              <a:spcBef>
                <a:spcPts val="0"/>
              </a:spcBef>
              <a:spcAft>
                <a:spcPts val="0"/>
              </a:spcAft>
              <a:buClr>
                <a:schemeClr val="dk1"/>
              </a:buClr>
              <a:buSzPts val="2800"/>
              <a:buFont typeface="Nunito Medium"/>
              <a:buNone/>
              <a:defRPr sz="2800" b="0" i="0" u="none" strike="noStrike" cap="none">
                <a:solidFill>
                  <a:schemeClr val="dk1"/>
                </a:solidFill>
                <a:latin typeface="Nunito Medium"/>
                <a:ea typeface="Nunito Medium"/>
                <a:cs typeface="Nunito Medium"/>
                <a:sym typeface="Nunito Medium"/>
              </a:defRPr>
            </a:lvl6pPr>
            <a:lvl7pPr marL="3200400" marR="0" lvl="6" indent="-317500" algn="ctr" rtl="0">
              <a:lnSpc>
                <a:spcPct val="100000"/>
              </a:lnSpc>
              <a:spcBef>
                <a:spcPts val="0"/>
              </a:spcBef>
              <a:spcAft>
                <a:spcPts val="0"/>
              </a:spcAft>
              <a:buClr>
                <a:schemeClr val="dk1"/>
              </a:buClr>
              <a:buSzPts val="2800"/>
              <a:buFont typeface="Nunito Medium"/>
              <a:buNone/>
              <a:defRPr sz="2800" b="0" i="0" u="none" strike="noStrike" cap="none">
                <a:solidFill>
                  <a:schemeClr val="dk1"/>
                </a:solidFill>
                <a:latin typeface="Nunito Medium"/>
                <a:ea typeface="Nunito Medium"/>
                <a:cs typeface="Nunito Medium"/>
                <a:sym typeface="Nunito Medium"/>
              </a:defRPr>
            </a:lvl7pPr>
            <a:lvl8pPr marL="3657600" marR="0" lvl="7" indent="-317500" algn="ctr" rtl="0">
              <a:lnSpc>
                <a:spcPct val="100000"/>
              </a:lnSpc>
              <a:spcBef>
                <a:spcPts val="0"/>
              </a:spcBef>
              <a:spcAft>
                <a:spcPts val="0"/>
              </a:spcAft>
              <a:buClr>
                <a:schemeClr val="dk1"/>
              </a:buClr>
              <a:buSzPts val="2800"/>
              <a:buFont typeface="Nunito Medium"/>
              <a:buNone/>
              <a:defRPr sz="2800" b="0" i="0" u="none" strike="noStrike" cap="none">
                <a:solidFill>
                  <a:schemeClr val="dk1"/>
                </a:solidFill>
                <a:latin typeface="Nunito Medium"/>
                <a:ea typeface="Nunito Medium"/>
                <a:cs typeface="Nunito Medium"/>
                <a:sym typeface="Nunito Medium"/>
              </a:defRPr>
            </a:lvl8pPr>
            <a:lvl9pPr marL="4114800" marR="0" lvl="8" indent="-317500" algn="ctr" rtl="0">
              <a:lnSpc>
                <a:spcPct val="100000"/>
              </a:lnSpc>
              <a:spcBef>
                <a:spcPts val="0"/>
              </a:spcBef>
              <a:spcAft>
                <a:spcPts val="0"/>
              </a:spcAft>
              <a:buClr>
                <a:schemeClr val="dk1"/>
              </a:buClr>
              <a:buSzPts val="2800"/>
              <a:buFont typeface="Nunito Medium"/>
              <a:buNone/>
              <a:defRPr sz="2800" b="0" i="0" u="none" strike="noStrike" cap="none">
                <a:solidFill>
                  <a:schemeClr val="dk1"/>
                </a:solidFill>
                <a:latin typeface="Nunito Medium"/>
                <a:ea typeface="Nunito Medium"/>
                <a:cs typeface="Nunito Medium"/>
                <a:sym typeface="Nunito Medium"/>
              </a:defRPr>
            </a:lvl9pPr>
          </a:lstStyle>
          <a:p>
            <a:pPr marL="0" indent="0">
              <a:lnSpc>
                <a:spcPct val="114999"/>
              </a:lnSpc>
            </a:pPr>
            <a:r>
              <a:rPr lang="en-US" sz="800">
                <a:solidFill>
                  <a:schemeClr val="tx1"/>
                </a:solidFill>
              </a:rPr>
              <a:t>By Jacquelyn Rico | Cuyamaca Student | Career Center Assistant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30"/>
        <p:cNvGrpSpPr/>
        <p:nvPr/>
      </p:nvGrpSpPr>
      <p:grpSpPr>
        <a:xfrm>
          <a:off x="0" y="0"/>
          <a:ext cx="0" cy="0"/>
          <a:chOff x="0" y="0"/>
          <a:chExt cx="0" cy="0"/>
        </a:xfrm>
      </p:grpSpPr>
      <p:sp>
        <p:nvSpPr>
          <p:cNvPr id="2135" name="Google Shape;2135;p45"/>
          <p:cNvSpPr txBox="1">
            <a:spLocks noGrp="1"/>
          </p:cNvSpPr>
          <p:nvPr>
            <p:ph type="subTitle" idx="1"/>
          </p:nvPr>
        </p:nvSpPr>
        <p:spPr>
          <a:xfrm>
            <a:off x="715301" y="1504566"/>
            <a:ext cx="3182526" cy="1251836"/>
          </a:xfrm>
          <a:prstGeom prst="rect">
            <a:avLst/>
          </a:prstGeom>
        </p:spPr>
        <p:txBody>
          <a:bodyPr spcFirstLastPara="1" wrap="square" lIns="91425" tIns="91425" rIns="91425" bIns="91425" anchor="t" anchorCtr="0">
            <a:noAutofit/>
          </a:bodyPr>
          <a:lstStyle/>
          <a:p>
            <a:pPr marL="0" indent="0" algn="l">
              <a:lnSpc>
                <a:spcPct val="100000"/>
              </a:lnSpc>
            </a:pPr>
            <a:r>
              <a:rPr lang="en" sz="1200"/>
              <a:t>If you've ever met new people and built a relationship that helped you learn something or achieve a goal – you've networked! Networking simply means connecting with people and cultivating a mutually beneficial relationship. </a:t>
            </a:r>
            <a:endParaRPr lang="en-US"/>
          </a:p>
        </p:txBody>
      </p:sp>
      <p:sp>
        <p:nvSpPr>
          <p:cNvPr id="2136" name="Google Shape;2136;p45"/>
          <p:cNvSpPr txBox="1">
            <a:spLocks noGrp="1"/>
          </p:cNvSpPr>
          <p:nvPr>
            <p:ph type="subTitle" idx="2"/>
          </p:nvPr>
        </p:nvSpPr>
        <p:spPr>
          <a:xfrm>
            <a:off x="710757" y="3017006"/>
            <a:ext cx="3182529" cy="1580881"/>
          </a:xfrm>
          <a:prstGeom prst="rect">
            <a:avLst/>
          </a:prstGeom>
        </p:spPr>
        <p:txBody>
          <a:bodyPr spcFirstLastPara="1" wrap="square" lIns="91425" tIns="91425" rIns="91425" bIns="91425" anchor="t" anchorCtr="0">
            <a:noAutofit/>
          </a:bodyPr>
          <a:lstStyle/>
          <a:p>
            <a:pPr marL="0" indent="0" algn="l">
              <a:lnSpc>
                <a:spcPct val="100000"/>
              </a:lnSpc>
            </a:pPr>
            <a:r>
              <a:rPr lang="en" sz="1200"/>
              <a:t>Networking is one of the most valuable skills you can develop as a student because you will use it through your career. It'll play a major role in how you find new jobs and professional opportunities. People in your network can give you career advice, insight into a new role or industry, or connect you to someone at an employer you want to work for.</a:t>
            </a:r>
            <a:endParaRPr lang="en-US"/>
          </a:p>
        </p:txBody>
      </p:sp>
      <p:sp>
        <p:nvSpPr>
          <p:cNvPr id="2137" name="Google Shape;2137;p45"/>
          <p:cNvSpPr txBox="1">
            <a:spLocks noGrp="1"/>
          </p:cNvSpPr>
          <p:nvPr>
            <p:ph type="subTitle" idx="6"/>
          </p:nvPr>
        </p:nvSpPr>
        <p:spPr>
          <a:xfrm>
            <a:off x="709528" y="985409"/>
            <a:ext cx="3182526" cy="617636"/>
          </a:xfrm>
          <a:prstGeom prst="rect">
            <a:avLst/>
          </a:prstGeom>
        </p:spPr>
        <p:txBody>
          <a:bodyPr spcFirstLastPara="1" wrap="square" lIns="91425" tIns="91425" rIns="91425" bIns="91425" anchor="b" anchorCtr="0">
            <a:noAutofit/>
          </a:bodyPr>
          <a:lstStyle/>
          <a:p>
            <a:pPr marL="0" indent="0"/>
            <a:r>
              <a:rPr lang="en" sz="1400" b="1"/>
              <a:t>What is networking?</a:t>
            </a:r>
          </a:p>
        </p:txBody>
      </p:sp>
      <p:sp>
        <p:nvSpPr>
          <p:cNvPr id="2138" name="Google Shape;2138;p45"/>
          <p:cNvSpPr txBox="1">
            <a:spLocks noGrp="1"/>
          </p:cNvSpPr>
          <p:nvPr>
            <p:ph type="subTitle" idx="4"/>
          </p:nvPr>
        </p:nvSpPr>
        <p:spPr>
          <a:xfrm>
            <a:off x="3990894" y="1741249"/>
            <a:ext cx="2784207" cy="2556473"/>
          </a:xfrm>
          <a:prstGeom prst="rect">
            <a:avLst/>
          </a:prstGeom>
        </p:spPr>
        <p:txBody>
          <a:bodyPr spcFirstLastPara="1" wrap="square" lIns="91425" tIns="91425" rIns="91425" bIns="91425" anchor="t" anchorCtr="0">
            <a:noAutofit/>
          </a:bodyPr>
          <a:lstStyle/>
          <a:p>
            <a:pPr marL="0" indent="0" algn="l">
              <a:lnSpc>
                <a:spcPct val="100000"/>
              </a:lnSpc>
            </a:pPr>
            <a:r>
              <a:rPr lang="en" sz="1050"/>
              <a:t>A helpful feature on Handshake is that it gives students the ability to directly chat with alumni from your school. It can bring a sense of relief to know that someone who attended Cuyamaca has a job at a desirable company but reaching out and connecting with graduates can provide you with even more knowledge and exposure for the role you're applying for. Talking to former students who attended Cuyamaca can help put your career in perspective and push you onto the path you're aiming for. Attending virtual career fairs on Handshake is another great way to network! Cuyamaca is able to host network chats at virtual career fairs and give students the potential to make a connection.</a:t>
            </a:r>
            <a:endParaRPr lang="en-US" sz="1050"/>
          </a:p>
        </p:txBody>
      </p:sp>
      <p:sp>
        <p:nvSpPr>
          <p:cNvPr id="2139" name="Google Shape;2139;p45"/>
          <p:cNvSpPr txBox="1">
            <a:spLocks noGrp="1"/>
          </p:cNvSpPr>
          <p:nvPr>
            <p:ph type="subTitle" idx="7"/>
          </p:nvPr>
        </p:nvSpPr>
        <p:spPr>
          <a:xfrm>
            <a:off x="716530" y="2497040"/>
            <a:ext cx="3182526" cy="617636"/>
          </a:xfrm>
          <a:prstGeom prst="rect">
            <a:avLst/>
          </a:prstGeom>
        </p:spPr>
        <p:txBody>
          <a:bodyPr spcFirstLastPara="1" wrap="square" lIns="91425" tIns="91425" rIns="91425" bIns="91425" anchor="b" anchorCtr="0">
            <a:noAutofit/>
          </a:bodyPr>
          <a:lstStyle/>
          <a:p>
            <a:pPr marL="0" indent="0"/>
            <a:r>
              <a:rPr lang="en" sz="1400" b="1"/>
              <a:t>Why is it important?</a:t>
            </a:r>
          </a:p>
        </p:txBody>
      </p:sp>
      <p:sp>
        <p:nvSpPr>
          <p:cNvPr id="2140" name="Google Shape;2140;p45"/>
          <p:cNvSpPr txBox="1">
            <a:spLocks noGrp="1"/>
          </p:cNvSpPr>
          <p:nvPr>
            <p:ph type="subTitle" idx="8"/>
          </p:nvPr>
        </p:nvSpPr>
        <p:spPr>
          <a:xfrm>
            <a:off x="4314166" y="1164366"/>
            <a:ext cx="2143436" cy="617636"/>
          </a:xfrm>
          <a:prstGeom prst="rect">
            <a:avLst/>
          </a:prstGeom>
        </p:spPr>
        <p:txBody>
          <a:bodyPr spcFirstLastPara="1" wrap="square" lIns="91425" tIns="91425" rIns="91425" bIns="91425" anchor="b" anchorCtr="0">
            <a:noAutofit/>
          </a:bodyPr>
          <a:lstStyle/>
          <a:p>
            <a:pPr marL="0" indent="0">
              <a:lnSpc>
                <a:spcPct val="100000"/>
              </a:lnSpc>
            </a:pPr>
            <a:r>
              <a:rPr lang="en" sz="1400" b="1"/>
              <a:t>How to use Handshake to network:</a:t>
            </a:r>
            <a:endParaRPr lang="en-US"/>
          </a:p>
        </p:txBody>
      </p:sp>
      <p:sp>
        <p:nvSpPr>
          <p:cNvPr id="2141" name="Google Shape;2141;p45"/>
          <p:cNvSpPr txBox="1">
            <a:spLocks noGrp="1"/>
          </p:cNvSpPr>
          <p:nvPr>
            <p:ph type="ctrTitle" idx="9"/>
          </p:nvPr>
        </p:nvSpPr>
        <p:spPr>
          <a:xfrm>
            <a:off x="713250" y="446075"/>
            <a:ext cx="7717500" cy="537000"/>
          </a:xfrm>
          <a:prstGeom prst="rect">
            <a:avLst/>
          </a:prstGeom>
          <a:solidFill>
            <a:schemeClr val="dk2"/>
          </a:solidFill>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p>
            <a:r>
              <a:rPr lang="en"/>
              <a:t>Developing a network on Handshake</a:t>
            </a:r>
          </a:p>
        </p:txBody>
      </p:sp>
      <p:sp>
        <p:nvSpPr>
          <p:cNvPr id="2142" name="Google Shape;2142;p45"/>
          <p:cNvSpPr/>
          <p:nvPr/>
        </p:nvSpPr>
        <p:spPr>
          <a:xfrm>
            <a:off x="6877937" y="1779636"/>
            <a:ext cx="1985400" cy="2389018"/>
          </a:xfrm>
          <a:prstGeom prst="rect">
            <a:avLst/>
          </a:prstGeom>
          <a:solidFill>
            <a:schemeClr val="dk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48" name="Google Shape;2148;p45"/>
          <p:cNvGrpSpPr/>
          <p:nvPr/>
        </p:nvGrpSpPr>
        <p:grpSpPr>
          <a:xfrm>
            <a:off x="7111707" y="2338646"/>
            <a:ext cx="1361306" cy="1464389"/>
            <a:chOff x="7019343" y="3296919"/>
            <a:chExt cx="1361306" cy="1464389"/>
          </a:xfrm>
        </p:grpSpPr>
        <p:sp>
          <p:nvSpPr>
            <p:cNvPr id="2149" name="Google Shape;2149;p45"/>
            <p:cNvSpPr/>
            <p:nvPr/>
          </p:nvSpPr>
          <p:spPr>
            <a:xfrm>
              <a:off x="7157823" y="4090729"/>
              <a:ext cx="864848" cy="670579"/>
            </a:xfrm>
            <a:custGeom>
              <a:avLst/>
              <a:gdLst/>
              <a:ahLst/>
              <a:cxnLst/>
              <a:rect l="l" t="t" r="r" b="b"/>
              <a:pathLst>
                <a:path w="25540" h="19803" extrusionOk="0">
                  <a:moveTo>
                    <a:pt x="18597" y="0"/>
                  </a:moveTo>
                  <a:cubicBezTo>
                    <a:pt x="18322" y="0"/>
                    <a:pt x="18061" y="123"/>
                    <a:pt x="17946" y="329"/>
                  </a:cubicBezTo>
                  <a:cubicBezTo>
                    <a:pt x="17821" y="555"/>
                    <a:pt x="17896" y="830"/>
                    <a:pt x="18121" y="1006"/>
                  </a:cubicBezTo>
                  <a:lnTo>
                    <a:pt x="18848" y="1507"/>
                  </a:lnTo>
                  <a:lnTo>
                    <a:pt x="18848" y="1507"/>
                  </a:lnTo>
                  <a:lnTo>
                    <a:pt x="16643" y="1006"/>
                  </a:lnTo>
                  <a:cubicBezTo>
                    <a:pt x="16595" y="999"/>
                    <a:pt x="16546" y="995"/>
                    <a:pt x="16498" y="995"/>
                  </a:cubicBezTo>
                  <a:cubicBezTo>
                    <a:pt x="16218" y="995"/>
                    <a:pt x="15947" y="1114"/>
                    <a:pt x="15841" y="1307"/>
                  </a:cubicBezTo>
                  <a:cubicBezTo>
                    <a:pt x="15690" y="1557"/>
                    <a:pt x="15765" y="1858"/>
                    <a:pt x="16041" y="2008"/>
                  </a:cubicBezTo>
                  <a:lnTo>
                    <a:pt x="17470" y="2835"/>
                  </a:lnTo>
                  <a:lnTo>
                    <a:pt x="17470" y="2835"/>
                  </a:lnTo>
                  <a:lnTo>
                    <a:pt x="13510" y="1908"/>
                  </a:lnTo>
                  <a:cubicBezTo>
                    <a:pt x="13428" y="1885"/>
                    <a:pt x="13344" y="1874"/>
                    <a:pt x="13262" y="1874"/>
                  </a:cubicBezTo>
                  <a:cubicBezTo>
                    <a:pt x="12995" y="1874"/>
                    <a:pt x="12748" y="1992"/>
                    <a:pt x="12633" y="2184"/>
                  </a:cubicBezTo>
                  <a:cubicBezTo>
                    <a:pt x="12482" y="2460"/>
                    <a:pt x="12608" y="2760"/>
                    <a:pt x="12908" y="2911"/>
                  </a:cubicBezTo>
                  <a:lnTo>
                    <a:pt x="14613" y="3663"/>
                  </a:lnTo>
                  <a:lnTo>
                    <a:pt x="14613" y="3663"/>
                  </a:lnTo>
                  <a:lnTo>
                    <a:pt x="5214" y="1106"/>
                  </a:lnTo>
                  <a:cubicBezTo>
                    <a:pt x="5127" y="1073"/>
                    <a:pt x="5034" y="1057"/>
                    <a:pt x="4942" y="1057"/>
                  </a:cubicBezTo>
                  <a:cubicBezTo>
                    <a:pt x="4691" y="1057"/>
                    <a:pt x="4447" y="1173"/>
                    <a:pt x="4337" y="1357"/>
                  </a:cubicBezTo>
                  <a:cubicBezTo>
                    <a:pt x="4161" y="1632"/>
                    <a:pt x="4287" y="1958"/>
                    <a:pt x="4587" y="2109"/>
                  </a:cubicBezTo>
                  <a:cubicBezTo>
                    <a:pt x="6016" y="2785"/>
                    <a:pt x="8698" y="3437"/>
                    <a:pt x="10527" y="4289"/>
                  </a:cubicBezTo>
                  <a:cubicBezTo>
                    <a:pt x="7745" y="3236"/>
                    <a:pt x="4663" y="2610"/>
                    <a:pt x="4462" y="2510"/>
                  </a:cubicBezTo>
                  <a:lnTo>
                    <a:pt x="4462" y="2535"/>
                  </a:lnTo>
                  <a:cubicBezTo>
                    <a:pt x="4264" y="2451"/>
                    <a:pt x="4110" y="2407"/>
                    <a:pt x="3977" y="2407"/>
                  </a:cubicBezTo>
                  <a:cubicBezTo>
                    <a:pt x="3790" y="2407"/>
                    <a:pt x="3646" y="2495"/>
                    <a:pt x="3485" y="2685"/>
                  </a:cubicBezTo>
                  <a:cubicBezTo>
                    <a:pt x="3284" y="2936"/>
                    <a:pt x="3359" y="3287"/>
                    <a:pt x="3685" y="3462"/>
                  </a:cubicBezTo>
                  <a:cubicBezTo>
                    <a:pt x="3760" y="3487"/>
                    <a:pt x="6793" y="4414"/>
                    <a:pt x="9550" y="5868"/>
                  </a:cubicBezTo>
                  <a:lnTo>
                    <a:pt x="3760" y="3938"/>
                  </a:lnTo>
                  <a:cubicBezTo>
                    <a:pt x="3650" y="3887"/>
                    <a:pt x="3527" y="3862"/>
                    <a:pt x="3406" y="3862"/>
                  </a:cubicBezTo>
                  <a:cubicBezTo>
                    <a:pt x="3171" y="3862"/>
                    <a:pt x="2940" y="3957"/>
                    <a:pt x="2808" y="4139"/>
                  </a:cubicBezTo>
                  <a:cubicBezTo>
                    <a:pt x="2607" y="4389"/>
                    <a:pt x="2708" y="4715"/>
                    <a:pt x="3008" y="4891"/>
                  </a:cubicBezTo>
                  <a:lnTo>
                    <a:pt x="13034" y="9703"/>
                  </a:lnTo>
                  <a:lnTo>
                    <a:pt x="13034" y="9703"/>
                  </a:lnTo>
                  <a:lnTo>
                    <a:pt x="2958" y="5893"/>
                  </a:lnTo>
                  <a:cubicBezTo>
                    <a:pt x="2854" y="5845"/>
                    <a:pt x="2739" y="5822"/>
                    <a:pt x="2626" y="5822"/>
                  </a:cubicBezTo>
                  <a:cubicBezTo>
                    <a:pt x="2385" y="5822"/>
                    <a:pt x="2150" y="5923"/>
                    <a:pt x="2031" y="6094"/>
                  </a:cubicBezTo>
                  <a:cubicBezTo>
                    <a:pt x="1831" y="6369"/>
                    <a:pt x="1906" y="6695"/>
                    <a:pt x="2232" y="6871"/>
                  </a:cubicBezTo>
                  <a:lnTo>
                    <a:pt x="13460" y="12284"/>
                  </a:lnTo>
                  <a:lnTo>
                    <a:pt x="2783" y="7723"/>
                  </a:lnTo>
                  <a:cubicBezTo>
                    <a:pt x="2688" y="7686"/>
                    <a:pt x="2584" y="7669"/>
                    <a:pt x="2481" y="7669"/>
                  </a:cubicBezTo>
                  <a:cubicBezTo>
                    <a:pt x="2230" y="7669"/>
                    <a:pt x="1980" y="7771"/>
                    <a:pt x="1856" y="7948"/>
                  </a:cubicBezTo>
                  <a:cubicBezTo>
                    <a:pt x="1655" y="8199"/>
                    <a:pt x="1755" y="8550"/>
                    <a:pt x="2081" y="8700"/>
                  </a:cubicBezTo>
                  <a:lnTo>
                    <a:pt x="9099" y="12384"/>
                  </a:lnTo>
                  <a:lnTo>
                    <a:pt x="9099" y="12384"/>
                  </a:lnTo>
                  <a:lnTo>
                    <a:pt x="2332" y="9502"/>
                  </a:lnTo>
                  <a:cubicBezTo>
                    <a:pt x="2228" y="9462"/>
                    <a:pt x="2116" y="9443"/>
                    <a:pt x="2006" y="9443"/>
                  </a:cubicBezTo>
                  <a:cubicBezTo>
                    <a:pt x="1771" y="9443"/>
                    <a:pt x="1541" y="9532"/>
                    <a:pt x="1404" y="9703"/>
                  </a:cubicBezTo>
                  <a:cubicBezTo>
                    <a:pt x="1229" y="9953"/>
                    <a:pt x="1304" y="10304"/>
                    <a:pt x="1605" y="10480"/>
                  </a:cubicBezTo>
                  <a:lnTo>
                    <a:pt x="9374" y="14891"/>
                  </a:lnTo>
                  <a:lnTo>
                    <a:pt x="9374" y="14891"/>
                  </a:lnTo>
                  <a:lnTo>
                    <a:pt x="1630" y="11708"/>
                  </a:lnTo>
                  <a:cubicBezTo>
                    <a:pt x="1526" y="11660"/>
                    <a:pt x="1413" y="11637"/>
                    <a:pt x="1303" y="11637"/>
                  </a:cubicBezTo>
                  <a:cubicBezTo>
                    <a:pt x="1068" y="11637"/>
                    <a:pt x="839" y="11738"/>
                    <a:pt x="703" y="11908"/>
                  </a:cubicBezTo>
                  <a:cubicBezTo>
                    <a:pt x="527" y="12159"/>
                    <a:pt x="602" y="12510"/>
                    <a:pt x="903" y="12660"/>
                  </a:cubicBezTo>
                  <a:lnTo>
                    <a:pt x="6342" y="15743"/>
                  </a:lnTo>
                  <a:lnTo>
                    <a:pt x="6342" y="15743"/>
                  </a:lnTo>
                  <a:lnTo>
                    <a:pt x="1430" y="13888"/>
                  </a:lnTo>
                  <a:cubicBezTo>
                    <a:pt x="1334" y="13852"/>
                    <a:pt x="1233" y="13834"/>
                    <a:pt x="1132" y="13834"/>
                  </a:cubicBezTo>
                  <a:cubicBezTo>
                    <a:pt x="889" y="13834"/>
                    <a:pt x="651" y="13936"/>
                    <a:pt x="527" y="14114"/>
                  </a:cubicBezTo>
                  <a:cubicBezTo>
                    <a:pt x="352" y="14364"/>
                    <a:pt x="427" y="14690"/>
                    <a:pt x="703" y="14866"/>
                  </a:cubicBezTo>
                  <a:lnTo>
                    <a:pt x="3735" y="16670"/>
                  </a:lnTo>
                  <a:lnTo>
                    <a:pt x="3735" y="16670"/>
                  </a:lnTo>
                  <a:lnTo>
                    <a:pt x="1054" y="15743"/>
                  </a:lnTo>
                  <a:cubicBezTo>
                    <a:pt x="966" y="15706"/>
                    <a:pt x="872" y="15689"/>
                    <a:pt x="777" y="15689"/>
                  </a:cubicBezTo>
                  <a:cubicBezTo>
                    <a:pt x="548" y="15689"/>
                    <a:pt x="318" y="15791"/>
                    <a:pt x="176" y="15968"/>
                  </a:cubicBezTo>
                  <a:cubicBezTo>
                    <a:pt x="1" y="16194"/>
                    <a:pt x="51" y="16520"/>
                    <a:pt x="327" y="16695"/>
                  </a:cubicBezTo>
                  <a:lnTo>
                    <a:pt x="1455" y="17422"/>
                  </a:lnTo>
                  <a:lnTo>
                    <a:pt x="1204" y="17347"/>
                  </a:lnTo>
                  <a:cubicBezTo>
                    <a:pt x="1127" y="17328"/>
                    <a:pt x="1049" y="17318"/>
                    <a:pt x="971" y="17318"/>
                  </a:cubicBezTo>
                  <a:cubicBezTo>
                    <a:pt x="745" y="17318"/>
                    <a:pt x="526" y="17398"/>
                    <a:pt x="377" y="17547"/>
                  </a:cubicBezTo>
                  <a:cubicBezTo>
                    <a:pt x="201" y="17748"/>
                    <a:pt x="201" y="18049"/>
                    <a:pt x="402" y="18249"/>
                  </a:cubicBezTo>
                  <a:lnTo>
                    <a:pt x="1555" y="19377"/>
                  </a:lnTo>
                  <a:cubicBezTo>
                    <a:pt x="1694" y="19516"/>
                    <a:pt x="1887" y="19586"/>
                    <a:pt x="2083" y="19586"/>
                  </a:cubicBezTo>
                  <a:cubicBezTo>
                    <a:pt x="2240" y="19586"/>
                    <a:pt x="2399" y="19541"/>
                    <a:pt x="2532" y="19452"/>
                  </a:cubicBezTo>
                  <a:cubicBezTo>
                    <a:pt x="2708" y="19352"/>
                    <a:pt x="2783" y="19227"/>
                    <a:pt x="2808" y="19076"/>
                  </a:cubicBezTo>
                  <a:lnTo>
                    <a:pt x="5014" y="19753"/>
                  </a:lnTo>
                  <a:cubicBezTo>
                    <a:pt x="5114" y="19778"/>
                    <a:pt x="5189" y="19803"/>
                    <a:pt x="5264" y="19803"/>
                  </a:cubicBezTo>
                  <a:cubicBezTo>
                    <a:pt x="5515" y="19803"/>
                    <a:pt x="5740" y="19703"/>
                    <a:pt x="5891" y="19527"/>
                  </a:cubicBezTo>
                  <a:cubicBezTo>
                    <a:pt x="6066" y="19277"/>
                    <a:pt x="5991" y="18976"/>
                    <a:pt x="5715" y="18800"/>
                  </a:cubicBezTo>
                  <a:lnTo>
                    <a:pt x="5114" y="18399"/>
                  </a:lnTo>
                  <a:lnTo>
                    <a:pt x="8773" y="19678"/>
                  </a:lnTo>
                  <a:cubicBezTo>
                    <a:pt x="8868" y="19714"/>
                    <a:pt x="8970" y="19732"/>
                    <a:pt x="9070" y="19732"/>
                  </a:cubicBezTo>
                  <a:cubicBezTo>
                    <a:pt x="9314" y="19732"/>
                    <a:pt x="9551" y="19630"/>
                    <a:pt x="9675" y="19452"/>
                  </a:cubicBezTo>
                  <a:cubicBezTo>
                    <a:pt x="9851" y="19201"/>
                    <a:pt x="9775" y="18876"/>
                    <a:pt x="9475" y="18700"/>
                  </a:cubicBezTo>
                  <a:lnTo>
                    <a:pt x="7069" y="17272"/>
                  </a:lnTo>
                  <a:lnTo>
                    <a:pt x="7069" y="17272"/>
                  </a:lnTo>
                  <a:lnTo>
                    <a:pt x="12983" y="19477"/>
                  </a:lnTo>
                  <a:cubicBezTo>
                    <a:pt x="13079" y="19514"/>
                    <a:pt x="13178" y="19531"/>
                    <a:pt x="13276" y="19531"/>
                  </a:cubicBezTo>
                  <a:cubicBezTo>
                    <a:pt x="13514" y="19531"/>
                    <a:pt x="13744" y="19429"/>
                    <a:pt x="13886" y="19252"/>
                  </a:cubicBezTo>
                  <a:cubicBezTo>
                    <a:pt x="14061" y="19001"/>
                    <a:pt x="13961" y="18675"/>
                    <a:pt x="13685" y="18500"/>
                  </a:cubicBezTo>
                  <a:lnTo>
                    <a:pt x="9901" y="16369"/>
                  </a:lnTo>
                  <a:lnTo>
                    <a:pt x="17445" y="19477"/>
                  </a:lnTo>
                  <a:cubicBezTo>
                    <a:pt x="17540" y="19514"/>
                    <a:pt x="17641" y="19531"/>
                    <a:pt x="17742" y="19531"/>
                  </a:cubicBezTo>
                  <a:cubicBezTo>
                    <a:pt x="17988" y="19531"/>
                    <a:pt x="18230" y="19429"/>
                    <a:pt x="18372" y="19252"/>
                  </a:cubicBezTo>
                  <a:cubicBezTo>
                    <a:pt x="18547" y="19001"/>
                    <a:pt x="18472" y="18675"/>
                    <a:pt x="18171" y="18500"/>
                  </a:cubicBezTo>
                  <a:lnTo>
                    <a:pt x="11455" y="14690"/>
                  </a:lnTo>
                  <a:lnTo>
                    <a:pt x="22257" y="19302"/>
                  </a:lnTo>
                  <a:cubicBezTo>
                    <a:pt x="22361" y="19350"/>
                    <a:pt x="22476" y="19372"/>
                    <a:pt x="22589" y="19372"/>
                  </a:cubicBezTo>
                  <a:cubicBezTo>
                    <a:pt x="22830" y="19372"/>
                    <a:pt x="23065" y="19272"/>
                    <a:pt x="23184" y="19101"/>
                  </a:cubicBezTo>
                  <a:cubicBezTo>
                    <a:pt x="23385" y="18826"/>
                    <a:pt x="23284" y="18500"/>
                    <a:pt x="22958" y="18324"/>
                  </a:cubicBezTo>
                  <a:lnTo>
                    <a:pt x="15765" y="14540"/>
                  </a:lnTo>
                  <a:lnTo>
                    <a:pt x="15765" y="14540"/>
                  </a:lnTo>
                  <a:lnTo>
                    <a:pt x="24187" y="18124"/>
                  </a:lnTo>
                  <a:cubicBezTo>
                    <a:pt x="24291" y="18172"/>
                    <a:pt x="24403" y="18194"/>
                    <a:pt x="24514" y="18194"/>
                  </a:cubicBezTo>
                  <a:cubicBezTo>
                    <a:pt x="24749" y="18194"/>
                    <a:pt x="24978" y="18094"/>
                    <a:pt x="25114" y="17923"/>
                  </a:cubicBezTo>
                  <a:cubicBezTo>
                    <a:pt x="25289" y="17673"/>
                    <a:pt x="25214" y="17347"/>
                    <a:pt x="24888" y="17171"/>
                  </a:cubicBezTo>
                  <a:lnTo>
                    <a:pt x="15791" y="12209"/>
                  </a:lnTo>
                  <a:lnTo>
                    <a:pt x="15791" y="12209"/>
                  </a:lnTo>
                  <a:lnTo>
                    <a:pt x="24412" y="15968"/>
                  </a:lnTo>
                  <a:cubicBezTo>
                    <a:pt x="24517" y="16017"/>
                    <a:pt x="24629" y="16039"/>
                    <a:pt x="24740" y="16039"/>
                  </a:cubicBezTo>
                  <a:cubicBezTo>
                    <a:pt x="24974" y="16039"/>
                    <a:pt x="25203" y="15938"/>
                    <a:pt x="25339" y="15768"/>
                  </a:cubicBezTo>
                  <a:cubicBezTo>
                    <a:pt x="25540" y="15517"/>
                    <a:pt x="25440" y="15166"/>
                    <a:pt x="25139" y="15016"/>
                  </a:cubicBezTo>
                  <a:lnTo>
                    <a:pt x="16292" y="10129"/>
                  </a:lnTo>
                  <a:lnTo>
                    <a:pt x="23961" y="13512"/>
                  </a:lnTo>
                  <a:cubicBezTo>
                    <a:pt x="24071" y="13551"/>
                    <a:pt x="24185" y="13571"/>
                    <a:pt x="24297" y="13571"/>
                  </a:cubicBezTo>
                  <a:cubicBezTo>
                    <a:pt x="24543" y="13571"/>
                    <a:pt x="24776" y="13476"/>
                    <a:pt x="24913" y="13287"/>
                  </a:cubicBezTo>
                  <a:cubicBezTo>
                    <a:pt x="25114" y="13036"/>
                    <a:pt x="25014" y="12710"/>
                    <a:pt x="24688" y="12535"/>
                  </a:cubicBezTo>
                  <a:lnTo>
                    <a:pt x="14161" y="6971"/>
                  </a:lnTo>
                  <a:lnTo>
                    <a:pt x="14161" y="6971"/>
                  </a:lnTo>
                  <a:cubicBezTo>
                    <a:pt x="16066" y="7698"/>
                    <a:pt x="18347" y="8575"/>
                    <a:pt x="21054" y="9602"/>
                  </a:cubicBezTo>
                  <a:cubicBezTo>
                    <a:pt x="22482" y="10154"/>
                    <a:pt x="23410" y="10505"/>
                    <a:pt x="23460" y="10530"/>
                  </a:cubicBezTo>
                  <a:cubicBezTo>
                    <a:pt x="23562" y="10566"/>
                    <a:pt x="23669" y="10584"/>
                    <a:pt x="23773" y="10584"/>
                  </a:cubicBezTo>
                  <a:cubicBezTo>
                    <a:pt x="24026" y="10584"/>
                    <a:pt x="24263" y="10482"/>
                    <a:pt x="24387" y="10304"/>
                  </a:cubicBezTo>
                  <a:cubicBezTo>
                    <a:pt x="24613" y="9953"/>
                    <a:pt x="24512" y="9778"/>
                    <a:pt x="24086" y="9527"/>
                  </a:cubicBezTo>
                  <a:cubicBezTo>
                    <a:pt x="24086" y="9527"/>
                    <a:pt x="24061" y="9502"/>
                    <a:pt x="24011" y="9502"/>
                  </a:cubicBezTo>
                  <a:cubicBezTo>
                    <a:pt x="23861" y="9402"/>
                    <a:pt x="23635" y="9302"/>
                    <a:pt x="23385" y="9176"/>
                  </a:cubicBezTo>
                  <a:lnTo>
                    <a:pt x="21354" y="8199"/>
                  </a:lnTo>
                  <a:cubicBezTo>
                    <a:pt x="19675" y="7372"/>
                    <a:pt x="17445" y="6319"/>
                    <a:pt x="15189" y="5242"/>
                  </a:cubicBezTo>
                  <a:lnTo>
                    <a:pt x="14161" y="4740"/>
                  </a:lnTo>
                  <a:lnTo>
                    <a:pt x="22958" y="7472"/>
                  </a:lnTo>
                  <a:cubicBezTo>
                    <a:pt x="23051" y="7505"/>
                    <a:pt x="23145" y="7521"/>
                    <a:pt x="23237" y="7521"/>
                  </a:cubicBezTo>
                  <a:cubicBezTo>
                    <a:pt x="23494" y="7521"/>
                    <a:pt x="23732" y="7399"/>
                    <a:pt x="23861" y="7196"/>
                  </a:cubicBezTo>
                  <a:cubicBezTo>
                    <a:pt x="24011" y="6946"/>
                    <a:pt x="23911" y="6620"/>
                    <a:pt x="23585" y="6470"/>
                  </a:cubicBezTo>
                  <a:lnTo>
                    <a:pt x="19199" y="4565"/>
                  </a:lnTo>
                  <a:lnTo>
                    <a:pt x="22106" y="5292"/>
                  </a:lnTo>
                  <a:cubicBezTo>
                    <a:pt x="22183" y="5315"/>
                    <a:pt x="22262" y="5326"/>
                    <a:pt x="22340" y="5326"/>
                  </a:cubicBezTo>
                  <a:cubicBezTo>
                    <a:pt x="22596" y="5326"/>
                    <a:pt x="22843" y="5208"/>
                    <a:pt x="22958" y="5016"/>
                  </a:cubicBezTo>
                  <a:cubicBezTo>
                    <a:pt x="23134" y="4765"/>
                    <a:pt x="23034" y="4465"/>
                    <a:pt x="22758" y="4289"/>
                  </a:cubicBezTo>
                  <a:lnTo>
                    <a:pt x="20402" y="2911"/>
                  </a:lnTo>
                  <a:lnTo>
                    <a:pt x="21906" y="3236"/>
                  </a:lnTo>
                  <a:cubicBezTo>
                    <a:pt x="21965" y="3251"/>
                    <a:pt x="22026" y="3258"/>
                    <a:pt x="22088" y="3258"/>
                  </a:cubicBezTo>
                  <a:cubicBezTo>
                    <a:pt x="22337" y="3258"/>
                    <a:pt x="22587" y="3142"/>
                    <a:pt x="22708" y="2961"/>
                  </a:cubicBezTo>
                  <a:cubicBezTo>
                    <a:pt x="22858" y="2735"/>
                    <a:pt x="22783" y="2434"/>
                    <a:pt x="22532" y="2259"/>
                  </a:cubicBezTo>
                  <a:lnTo>
                    <a:pt x="21129" y="1307"/>
                  </a:lnTo>
                  <a:cubicBezTo>
                    <a:pt x="21354" y="1231"/>
                    <a:pt x="21505" y="1056"/>
                    <a:pt x="21530" y="856"/>
                  </a:cubicBezTo>
                  <a:cubicBezTo>
                    <a:pt x="21605" y="555"/>
                    <a:pt x="21329" y="254"/>
                    <a:pt x="20953" y="229"/>
                  </a:cubicBezTo>
                  <a:lnTo>
                    <a:pt x="18673" y="3"/>
                  </a:lnTo>
                  <a:cubicBezTo>
                    <a:pt x="18647" y="1"/>
                    <a:pt x="18622" y="0"/>
                    <a:pt x="1859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0" name="Google Shape;2150;p45"/>
            <p:cNvSpPr/>
            <p:nvPr/>
          </p:nvSpPr>
          <p:spPr>
            <a:xfrm>
              <a:off x="7019343" y="3296919"/>
              <a:ext cx="1361306" cy="1401332"/>
            </a:xfrm>
            <a:custGeom>
              <a:avLst/>
              <a:gdLst/>
              <a:ahLst/>
              <a:cxnLst/>
              <a:rect l="l" t="t" r="r" b="b"/>
              <a:pathLst>
                <a:path w="40201" h="41383" extrusionOk="0">
                  <a:moveTo>
                    <a:pt x="39524" y="14303"/>
                  </a:moveTo>
                  <a:lnTo>
                    <a:pt x="39524" y="14303"/>
                  </a:lnTo>
                  <a:cubicBezTo>
                    <a:pt x="38873" y="15205"/>
                    <a:pt x="37995" y="15531"/>
                    <a:pt x="36993" y="15782"/>
                  </a:cubicBezTo>
                  <a:cubicBezTo>
                    <a:pt x="37319" y="15155"/>
                    <a:pt x="38522" y="14428"/>
                    <a:pt x="39524" y="14303"/>
                  </a:cubicBezTo>
                  <a:close/>
                  <a:moveTo>
                    <a:pt x="7695" y="24579"/>
                  </a:moveTo>
                  <a:lnTo>
                    <a:pt x="7695" y="24579"/>
                  </a:lnTo>
                  <a:cubicBezTo>
                    <a:pt x="6492" y="28213"/>
                    <a:pt x="5013" y="31722"/>
                    <a:pt x="4411" y="35531"/>
                  </a:cubicBezTo>
                  <a:cubicBezTo>
                    <a:pt x="3158" y="34880"/>
                    <a:pt x="2055" y="34103"/>
                    <a:pt x="1253" y="32925"/>
                  </a:cubicBezTo>
                  <a:cubicBezTo>
                    <a:pt x="602" y="31972"/>
                    <a:pt x="577" y="30870"/>
                    <a:pt x="1304" y="29942"/>
                  </a:cubicBezTo>
                  <a:cubicBezTo>
                    <a:pt x="1905" y="29190"/>
                    <a:pt x="2582" y="28489"/>
                    <a:pt x="3334" y="27862"/>
                  </a:cubicBezTo>
                  <a:cubicBezTo>
                    <a:pt x="4687" y="26734"/>
                    <a:pt x="6116" y="25707"/>
                    <a:pt x="7544" y="24629"/>
                  </a:cubicBezTo>
                  <a:cubicBezTo>
                    <a:pt x="7569" y="24604"/>
                    <a:pt x="7594" y="24604"/>
                    <a:pt x="7695" y="24579"/>
                  </a:cubicBezTo>
                  <a:close/>
                  <a:moveTo>
                    <a:pt x="4010" y="36609"/>
                  </a:moveTo>
                  <a:lnTo>
                    <a:pt x="4010" y="36609"/>
                  </a:lnTo>
                  <a:cubicBezTo>
                    <a:pt x="3910" y="37436"/>
                    <a:pt x="3735" y="38063"/>
                    <a:pt x="3183" y="38514"/>
                  </a:cubicBezTo>
                  <a:cubicBezTo>
                    <a:pt x="3158" y="37787"/>
                    <a:pt x="3459" y="37236"/>
                    <a:pt x="4010" y="36609"/>
                  </a:cubicBezTo>
                  <a:close/>
                  <a:moveTo>
                    <a:pt x="15617" y="1"/>
                  </a:moveTo>
                  <a:cubicBezTo>
                    <a:pt x="15399" y="1"/>
                    <a:pt x="15181" y="7"/>
                    <a:pt x="14963" y="17"/>
                  </a:cubicBezTo>
                  <a:cubicBezTo>
                    <a:pt x="14863" y="17"/>
                    <a:pt x="14762" y="218"/>
                    <a:pt x="14637" y="293"/>
                  </a:cubicBezTo>
                  <a:cubicBezTo>
                    <a:pt x="14737" y="393"/>
                    <a:pt x="14837" y="519"/>
                    <a:pt x="14938" y="569"/>
                  </a:cubicBezTo>
                  <a:cubicBezTo>
                    <a:pt x="14979" y="577"/>
                    <a:pt x="15021" y="580"/>
                    <a:pt x="15063" y="580"/>
                  </a:cubicBezTo>
                  <a:cubicBezTo>
                    <a:pt x="15147" y="580"/>
                    <a:pt x="15230" y="569"/>
                    <a:pt x="15314" y="569"/>
                  </a:cubicBezTo>
                  <a:cubicBezTo>
                    <a:pt x="15815" y="594"/>
                    <a:pt x="16316" y="594"/>
                    <a:pt x="16817" y="644"/>
                  </a:cubicBezTo>
                  <a:cubicBezTo>
                    <a:pt x="23534" y="1471"/>
                    <a:pt x="28246" y="7661"/>
                    <a:pt x="27269" y="14353"/>
                  </a:cubicBezTo>
                  <a:cubicBezTo>
                    <a:pt x="26417" y="20318"/>
                    <a:pt x="21251" y="24637"/>
                    <a:pt x="15398" y="24637"/>
                  </a:cubicBezTo>
                  <a:cubicBezTo>
                    <a:pt x="14709" y="24637"/>
                    <a:pt x="14011" y="24578"/>
                    <a:pt x="13309" y="24453"/>
                  </a:cubicBezTo>
                  <a:cubicBezTo>
                    <a:pt x="4687" y="22950"/>
                    <a:pt x="502" y="13150"/>
                    <a:pt x="5389" y="5882"/>
                  </a:cubicBezTo>
                  <a:cubicBezTo>
                    <a:pt x="7319" y="3000"/>
                    <a:pt x="10076" y="1295"/>
                    <a:pt x="13509" y="719"/>
                  </a:cubicBezTo>
                  <a:cubicBezTo>
                    <a:pt x="13760" y="669"/>
                    <a:pt x="13985" y="669"/>
                    <a:pt x="14211" y="594"/>
                  </a:cubicBezTo>
                  <a:cubicBezTo>
                    <a:pt x="14311" y="569"/>
                    <a:pt x="14386" y="393"/>
                    <a:pt x="14386" y="318"/>
                  </a:cubicBezTo>
                  <a:cubicBezTo>
                    <a:pt x="14386" y="218"/>
                    <a:pt x="14261" y="118"/>
                    <a:pt x="14161" y="92"/>
                  </a:cubicBezTo>
                  <a:cubicBezTo>
                    <a:pt x="14122" y="77"/>
                    <a:pt x="14081" y="71"/>
                    <a:pt x="14038" y="71"/>
                  </a:cubicBezTo>
                  <a:cubicBezTo>
                    <a:pt x="13942" y="71"/>
                    <a:pt x="13838" y="100"/>
                    <a:pt x="13735" y="118"/>
                  </a:cubicBezTo>
                  <a:cubicBezTo>
                    <a:pt x="8196" y="794"/>
                    <a:pt x="3208" y="5280"/>
                    <a:pt x="2782" y="11747"/>
                  </a:cubicBezTo>
                  <a:cubicBezTo>
                    <a:pt x="2507" y="16333"/>
                    <a:pt x="4311" y="20017"/>
                    <a:pt x="7945" y="22824"/>
                  </a:cubicBezTo>
                  <a:cubicBezTo>
                    <a:pt x="8096" y="22925"/>
                    <a:pt x="8246" y="23025"/>
                    <a:pt x="8371" y="23150"/>
                  </a:cubicBezTo>
                  <a:cubicBezTo>
                    <a:pt x="8321" y="23225"/>
                    <a:pt x="8321" y="23301"/>
                    <a:pt x="8271" y="23326"/>
                  </a:cubicBezTo>
                  <a:cubicBezTo>
                    <a:pt x="7644" y="23827"/>
                    <a:pt x="6993" y="24303"/>
                    <a:pt x="6366" y="24804"/>
                  </a:cubicBezTo>
                  <a:cubicBezTo>
                    <a:pt x="5238" y="25656"/>
                    <a:pt x="4111" y="26484"/>
                    <a:pt x="3008" y="27361"/>
                  </a:cubicBezTo>
                  <a:cubicBezTo>
                    <a:pt x="2181" y="28037"/>
                    <a:pt x="1429" y="28739"/>
                    <a:pt x="827" y="29616"/>
                  </a:cubicBezTo>
                  <a:cubicBezTo>
                    <a:pt x="0" y="30769"/>
                    <a:pt x="0" y="32123"/>
                    <a:pt x="802" y="33276"/>
                  </a:cubicBezTo>
                  <a:cubicBezTo>
                    <a:pt x="1454" y="34228"/>
                    <a:pt x="2306" y="34955"/>
                    <a:pt x="3284" y="35556"/>
                  </a:cubicBezTo>
                  <a:cubicBezTo>
                    <a:pt x="3459" y="35657"/>
                    <a:pt x="3634" y="35782"/>
                    <a:pt x="3810" y="35907"/>
                  </a:cubicBezTo>
                  <a:cubicBezTo>
                    <a:pt x="3509" y="36308"/>
                    <a:pt x="3183" y="36659"/>
                    <a:pt x="2983" y="37060"/>
                  </a:cubicBezTo>
                  <a:cubicBezTo>
                    <a:pt x="2757" y="37486"/>
                    <a:pt x="2632" y="37962"/>
                    <a:pt x="2507" y="38439"/>
                  </a:cubicBezTo>
                  <a:cubicBezTo>
                    <a:pt x="2456" y="38689"/>
                    <a:pt x="2557" y="38940"/>
                    <a:pt x="2807" y="39090"/>
                  </a:cubicBezTo>
                  <a:cubicBezTo>
                    <a:pt x="2913" y="39148"/>
                    <a:pt x="3014" y="39172"/>
                    <a:pt x="3112" y="39172"/>
                  </a:cubicBezTo>
                  <a:cubicBezTo>
                    <a:pt x="3271" y="39172"/>
                    <a:pt x="3420" y="39108"/>
                    <a:pt x="3559" y="39015"/>
                  </a:cubicBezTo>
                  <a:cubicBezTo>
                    <a:pt x="3710" y="38915"/>
                    <a:pt x="3810" y="38764"/>
                    <a:pt x="3935" y="38639"/>
                  </a:cubicBezTo>
                  <a:cubicBezTo>
                    <a:pt x="4035" y="38539"/>
                    <a:pt x="4111" y="38439"/>
                    <a:pt x="4261" y="38213"/>
                  </a:cubicBezTo>
                  <a:cubicBezTo>
                    <a:pt x="4286" y="38890"/>
                    <a:pt x="4286" y="39466"/>
                    <a:pt x="4336" y="40017"/>
                  </a:cubicBezTo>
                  <a:cubicBezTo>
                    <a:pt x="4386" y="40393"/>
                    <a:pt x="4436" y="40769"/>
                    <a:pt x="4512" y="41145"/>
                  </a:cubicBezTo>
                  <a:cubicBezTo>
                    <a:pt x="4554" y="41273"/>
                    <a:pt x="4650" y="41382"/>
                    <a:pt x="4801" y="41382"/>
                  </a:cubicBezTo>
                  <a:cubicBezTo>
                    <a:pt x="4828" y="41382"/>
                    <a:pt x="4857" y="41379"/>
                    <a:pt x="4888" y="41371"/>
                  </a:cubicBezTo>
                  <a:cubicBezTo>
                    <a:pt x="5088" y="41296"/>
                    <a:pt x="5113" y="41145"/>
                    <a:pt x="5088" y="40970"/>
                  </a:cubicBezTo>
                  <a:cubicBezTo>
                    <a:pt x="5013" y="40494"/>
                    <a:pt x="4938" y="39992"/>
                    <a:pt x="4888" y="39491"/>
                  </a:cubicBezTo>
                  <a:cubicBezTo>
                    <a:pt x="4737" y="37511"/>
                    <a:pt x="4913" y="35531"/>
                    <a:pt x="5389" y="33601"/>
                  </a:cubicBezTo>
                  <a:cubicBezTo>
                    <a:pt x="5765" y="32098"/>
                    <a:pt x="6241" y="30594"/>
                    <a:pt x="6742" y="29115"/>
                  </a:cubicBezTo>
                  <a:cubicBezTo>
                    <a:pt x="7268" y="27511"/>
                    <a:pt x="7870" y="25907"/>
                    <a:pt x="8421" y="24328"/>
                  </a:cubicBezTo>
                  <a:cubicBezTo>
                    <a:pt x="8547" y="24027"/>
                    <a:pt x="8697" y="23752"/>
                    <a:pt x="8822" y="23476"/>
                  </a:cubicBezTo>
                  <a:cubicBezTo>
                    <a:pt x="11118" y="24639"/>
                    <a:pt x="13335" y="25221"/>
                    <a:pt x="15477" y="25221"/>
                  </a:cubicBezTo>
                  <a:cubicBezTo>
                    <a:pt x="18595" y="25221"/>
                    <a:pt x="21553" y="23988"/>
                    <a:pt x="24361" y="21521"/>
                  </a:cubicBezTo>
                  <a:cubicBezTo>
                    <a:pt x="24487" y="21697"/>
                    <a:pt x="24587" y="21847"/>
                    <a:pt x="24662" y="21997"/>
                  </a:cubicBezTo>
                  <a:cubicBezTo>
                    <a:pt x="25138" y="23025"/>
                    <a:pt x="25665" y="24027"/>
                    <a:pt x="26091" y="25080"/>
                  </a:cubicBezTo>
                  <a:cubicBezTo>
                    <a:pt x="26843" y="26910"/>
                    <a:pt x="27444" y="28814"/>
                    <a:pt x="27970" y="30744"/>
                  </a:cubicBezTo>
                  <a:cubicBezTo>
                    <a:pt x="28848" y="34078"/>
                    <a:pt x="29148" y="37436"/>
                    <a:pt x="28647" y="40845"/>
                  </a:cubicBezTo>
                  <a:cubicBezTo>
                    <a:pt x="28622" y="41070"/>
                    <a:pt x="28622" y="41271"/>
                    <a:pt x="28873" y="41321"/>
                  </a:cubicBezTo>
                  <a:cubicBezTo>
                    <a:pt x="28910" y="41331"/>
                    <a:pt x="28943" y="41336"/>
                    <a:pt x="28974" y="41336"/>
                  </a:cubicBezTo>
                  <a:cubicBezTo>
                    <a:pt x="29168" y="41336"/>
                    <a:pt x="29227" y="41143"/>
                    <a:pt x="29249" y="40970"/>
                  </a:cubicBezTo>
                  <a:cubicBezTo>
                    <a:pt x="29299" y="40318"/>
                    <a:pt x="29424" y="39692"/>
                    <a:pt x="29449" y="39040"/>
                  </a:cubicBezTo>
                  <a:cubicBezTo>
                    <a:pt x="29524" y="36734"/>
                    <a:pt x="29424" y="34454"/>
                    <a:pt x="28898" y="32198"/>
                  </a:cubicBezTo>
                  <a:cubicBezTo>
                    <a:pt x="28271" y="29391"/>
                    <a:pt x="27444" y="26659"/>
                    <a:pt x="26266" y="24052"/>
                  </a:cubicBezTo>
                  <a:cubicBezTo>
                    <a:pt x="26216" y="23927"/>
                    <a:pt x="26166" y="23802"/>
                    <a:pt x="26116" y="23677"/>
                  </a:cubicBezTo>
                  <a:lnTo>
                    <a:pt x="26116" y="23677"/>
                  </a:lnTo>
                  <a:cubicBezTo>
                    <a:pt x="26341" y="23752"/>
                    <a:pt x="26467" y="23877"/>
                    <a:pt x="26617" y="24002"/>
                  </a:cubicBezTo>
                  <a:cubicBezTo>
                    <a:pt x="27469" y="24754"/>
                    <a:pt x="28371" y="25481"/>
                    <a:pt x="29424" y="25957"/>
                  </a:cubicBezTo>
                  <a:cubicBezTo>
                    <a:pt x="29839" y="26152"/>
                    <a:pt x="30223" y="26250"/>
                    <a:pt x="30578" y="26250"/>
                  </a:cubicBezTo>
                  <a:cubicBezTo>
                    <a:pt x="31273" y="26250"/>
                    <a:pt x="31859" y="25877"/>
                    <a:pt x="32356" y="25130"/>
                  </a:cubicBezTo>
                  <a:cubicBezTo>
                    <a:pt x="32707" y="24629"/>
                    <a:pt x="33008" y="24103"/>
                    <a:pt x="33259" y="23551"/>
                  </a:cubicBezTo>
                  <a:cubicBezTo>
                    <a:pt x="34311" y="21321"/>
                    <a:pt x="35339" y="19065"/>
                    <a:pt x="36366" y="16809"/>
                  </a:cubicBezTo>
                  <a:cubicBezTo>
                    <a:pt x="36492" y="16509"/>
                    <a:pt x="36642" y="16383"/>
                    <a:pt x="36968" y="16333"/>
                  </a:cubicBezTo>
                  <a:cubicBezTo>
                    <a:pt x="37945" y="16208"/>
                    <a:pt x="38823" y="15832"/>
                    <a:pt x="39549" y="15155"/>
                  </a:cubicBezTo>
                  <a:cubicBezTo>
                    <a:pt x="39750" y="14980"/>
                    <a:pt x="39925" y="14754"/>
                    <a:pt x="40026" y="14529"/>
                  </a:cubicBezTo>
                  <a:cubicBezTo>
                    <a:pt x="40201" y="14103"/>
                    <a:pt x="39925" y="13702"/>
                    <a:pt x="39474" y="13702"/>
                  </a:cubicBezTo>
                  <a:cubicBezTo>
                    <a:pt x="39324" y="13702"/>
                    <a:pt x="39198" y="13727"/>
                    <a:pt x="39048" y="13752"/>
                  </a:cubicBezTo>
                  <a:cubicBezTo>
                    <a:pt x="37995" y="14052"/>
                    <a:pt x="37118" y="14654"/>
                    <a:pt x="36366" y="15431"/>
                  </a:cubicBezTo>
                  <a:cubicBezTo>
                    <a:pt x="36266" y="15531"/>
                    <a:pt x="36191" y="15656"/>
                    <a:pt x="36141" y="15782"/>
                  </a:cubicBezTo>
                  <a:cubicBezTo>
                    <a:pt x="35690" y="16859"/>
                    <a:pt x="35264" y="17937"/>
                    <a:pt x="34787" y="18990"/>
                  </a:cubicBezTo>
                  <a:cubicBezTo>
                    <a:pt x="33935" y="20794"/>
                    <a:pt x="33033" y="22599"/>
                    <a:pt x="32156" y="24378"/>
                  </a:cubicBezTo>
                  <a:cubicBezTo>
                    <a:pt x="32005" y="24654"/>
                    <a:pt x="31805" y="24930"/>
                    <a:pt x="31604" y="25155"/>
                  </a:cubicBezTo>
                  <a:cubicBezTo>
                    <a:pt x="31297" y="25497"/>
                    <a:pt x="30932" y="25675"/>
                    <a:pt x="30532" y="25675"/>
                  </a:cubicBezTo>
                  <a:cubicBezTo>
                    <a:pt x="30345" y="25675"/>
                    <a:pt x="30150" y="25636"/>
                    <a:pt x="29950" y="25556"/>
                  </a:cubicBezTo>
                  <a:cubicBezTo>
                    <a:pt x="29650" y="25406"/>
                    <a:pt x="29324" y="25281"/>
                    <a:pt x="29023" y="25105"/>
                  </a:cubicBezTo>
                  <a:cubicBezTo>
                    <a:pt x="27619" y="24228"/>
                    <a:pt x="26366" y="23150"/>
                    <a:pt x="25314" y="21847"/>
                  </a:cubicBezTo>
                  <a:cubicBezTo>
                    <a:pt x="25113" y="21621"/>
                    <a:pt x="24913" y="21371"/>
                    <a:pt x="24737" y="21145"/>
                  </a:cubicBezTo>
                  <a:cubicBezTo>
                    <a:pt x="24762" y="21070"/>
                    <a:pt x="24762" y="21045"/>
                    <a:pt x="24762" y="21020"/>
                  </a:cubicBezTo>
                  <a:cubicBezTo>
                    <a:pt x="24888" y="20895"/>
                    <a:pt x="24988" y="20744"/>
                    <a:pt x="25113" y="20619"/>
                  </a:cubicBezTo>
                  <a:cubicBezTo>
                    <a:pt x="27544" y="17536"/>
                    <a:pt x="28472" y="14027"/>
                    <a:pt x="27720" y="10168"/>
                  </a:cubicBezTo>
                  <a:cubicBezTo>
                    <a:pt x="26667" y="4654"/>
                    <a:pt x="22106" y="594"/>
                    <a:pt x="16542" y="42"/>
                  </a:cubicBezTo>
                  <a:cubicBezTo>
                    <a:pt x="16233" y="13"/>
                    <a:pt x="15925" y="1"/>
                    <a:pt x="156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6" name="Google Shape;2156;p45"/>
            <p:cNvSpPr/>
            <p:nvPr/>
          </p:nvSpPr>
          <p:spPr>
            <a:xfrm>
              <a:off x="7465746" y="3752774"/>
              <a:ext cx="315734" cy="174121"/>
            </a:xfrm>
            <a:custGeom>
              <a:avLst/>
              <a:gdLst/>
              <a:ahLst/>
              <a:cxnLst/>
              <a:rect l="l" t="t" r="r" b="b"/>
              <a:pathLst>
                <a:path w="9324" h="5142" extrusionOk="0">
                  <a:moveTo>
                    <a:pt x="9053" y="0"/>
                  </a:moveTo>
                  <a:cubicBezTo>
                    <a:pt x="8987" y="0"/>
                    <a:pt x="8842" y="87"/>
                    <a:pt x="8797" y="154"/>
                  </a:cubicBezTo>
                  <a:cubicBezTo>
                    <a:pt x="8722" y="305"/>
                    <a:pt x="8697" y="455"/>
                    <a:pt x="8647" y="605"/>
                  </a:cubicBezTo>
                  <a:cubicBezTo>
                    <a:pt x="8321" y="1683"/>
                    <a:pt x="7845" y="2686"/>
                    <a:pt x="7018" y="3463"/>
                  </a:cubicBezTo>
                  <a:cubicBezTo>
                    <a:pt x="6280" y="4186"/>
                    <a:pt x="5416" y="4551"/>
                    <a:pt x="4524" y="4551"/>
                  </a:cubicBezTo>
                  <a:cubicBezTo>
                    <a:pt x="3871" y="4551"/>
                    <a:pt x="3203" y="4356"/>
                    <a:pt x="2557" y="3964"/>
                  </a:cubicBezTo>
                  <a:cubicBezTo>
                    <a:pt x="1805" y="3513"/>
                    <a:pt x="1203" y="2861"/>
                    <a:pt x="727" y="2159"/>
                  </a:cubicBezTo>
                  <a:cubicBezTo>
                    <a:pt x="627" y="2009"/>
                    <a:pt x="552" y="1859"/>
                    <a:pt x="426" y="1758"/>
                  </a:cubicBezTo>
                  <a:cubicBezTo>
                    <a:pt x="380" y="1727"/>
                    <a:pt x="305" y="1706"/>
                    <a:pt x="236" y="1706"/>
                  </a:cubicBezTo>
                  <a:cubicBezTo>
                    <a:pt x="194" y="1706"/>
                    <a:pt x="154" y="1714"/>
                    <a:pt x="126" y="1733"/>
                  </a:cubicBezTo>
                  <a:cubicBezTo>
                    <a:pt x="50" y="1783"/>
                    <a:pt x="0" y="1934"/>
                    <a:pt x="0" y="2034"/>
                  </a:cubicBezTo>
                  <a:cubicBezTo>
                    <a:pt x="0" y="2109"/>
                    <a:pt x="50" y="2184"/>
                    <a:pt x="101" y="2260"/>
                  </a:cubicBezTo>
                  <a:cubicBezTo>
                    <a:pt x="727" y="3237"/>
                    <a:pt x="1504" y="4064"/>
                    <a:pt x="2557" y="4616"/>
                  </a:cubicBezTo>
                  <a:cubicBezTo>
                    <a:pt x="3158" y="4941"/>
                    <a:pt x="3810" y="5117"/>
                    <a:pt x="4512" y="5142"/>
                  </a:cubicBezTo>
                  <a:cubicBezTo>
                    <a:pt x="5690" y="5092"/>
                    <a:pt x="6692" y="4641"/>
                    <a:pt x="7519" y="3788"/>
                  </a:cubicBezTo>
                  <a:cubicBezTo>
                    <a:pt x="8396" y="2886"/>
                    <a:pt x="8923" y="1783"/>
                    <a:pt x="9248" y="580"/>
                  </a:cubicBezTo>
                  <a:cubicBezTo>
                    <a:pt x="9274" y="505"/>
                    <a:pt x="9324" y="380"/>
                    <a:pt x="9299" y="305"/>
                  </a:cubicBezTo>
                  <a:cubicBezTo>
                    <a:pt x="9248" y="179"/>
                    <a:pt x="9173" y="54"/>
                    <a:pt x="9073" y="4"/>
                  </a:cubicBezTo>
                  <a:cubicBezTo>
                    <a:pt x="9068" y="1"/>
                    <a:pt x="9061" y="0"/>
                    <a:pt x="90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7" name="Google Shape;2157;p45"/>
            <p:cNvSpPr/>
            <p:nvPr/>
          </p:nvSpPr>
          <p:spPr>
            <a:xfrm>
              <a:off x="7402932" y="3718066"/>
              <a:ext cx="46730" cy="45884"/>
            </a:xfrm>
            <a:custGeom>
              <a:avLst/>
              <a:gdLst/>
              <a:ahLst/>
              <a:cxnLst/>
              <a:rect l="l" t="t" r="r" b="b"/>
              <a:pathLst>
                <a:path w="1380" h="1355" extrusionOk="0">
                  <a:moveTo>
                    <a:pt x="668" y="0"/>
                  </a:moveTo>
                  <a:cubicBezTo>
                    <a:pt x="654" y="0"/>
                    <a:pt x="641" y="0"/>
                    <a:pt x="627" y="1"/>
                  </a:cubicBezTo>
                  <a:cubicBezTo>
                    <a:pt x="276" y="1"/>
                    <a:pt x="1" y="327"/>
                    <a:pt x="26" y="728"/>
                  </a:cubicBezTo>
                  <a:cubicBezTo>
                    <a:pt x="26" y="1129"/>
                    <a:pt x="251" y="1355"/>
                    <a:pt x="652" y="1355"/>
                  </a:cubicBezTo>
                  <a:cubicBezTo>
                    <a:pt x="1103" y="1330"/>
                    <a:pt x="1379" y="1079"/>
                    <a:pt x="1354" y="703"/>
                  </a:cubicBezTo>
                  <a:cubicBezTo>
                    <a:pt x="1354" y="317"/>
                    <a:pt x="1028" y="0"/>
                    <a:pt x="6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8" name="Google Shape;2158;p45"/>
            <p:cNvSpPr/>
            <p:nvPr/>
          </p:nvSpPr>
          <p:spPr>
            <a:xfrm>
              <a:off x="7732241" y="3660400"/>
              <a:ext cx="40770" cy="42464"/>
            </a:xfrm>
            <a:custGeom>
              <a:avLst/>
              <a:gdLst/>
              <a:ahLst/>
              <a:cxnLst/>
              <a:rect l="l" t="t" r="r" b="b"/>
              <a:pathLst>
                <a:path w="1204" h="1254" extrusionOk="0">
                  <a:moveTo>
                    <a:pt x="627" y="0"/>
                  </a:moveTo>
                  <a:cubicBezTo>
                    <a:pt x="301" y="0"/>
                    <a:pt x="0" y="326"/>
                    <a:pt x="0" y="702"/>
                  </a:cubicBezTo>
                  <a:cubicBezTo>
                    <a:pt x="25" y="1028"/>
                    <a:pt x="276" y="1253"/>
                    <a:pt x="652" y="1253"/>
                  </a:cubicBezTo>
                  <a:cubicBezTo>
                    <a:pt x="1003" y="1253"/>
                    <a:pt x="1203" y="1028"/>
                    <a:pt x="1178" y="652"/>
                  </a:cubicBezTo>
                  <a:cubicBezTo>
                    <a:pt x="1178" y="301"/>
                    <a:pt x="927" y="0"/>
                    <a:pt x="6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8" name="Graphic 7" descr="Connections outline">
            <a:extLst>
              <a:ext uri="{FF2B5EF4-FFF2-40B4-BE49-F238E27FC236}">
                <a16:creationId xmlns:a16="http://schemas.microsoft.com/office/drawing/2014/main" id="{499CE953-3C9F-D630-D7D5-19A91AC8BBE5}"/>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8149937" y="2126095"/>
            <a:ext cx="602673" cy="602673"/>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62"/>
        <p:cNvGrpSpPr/>
        <p:nvPr/>
      </p:nvGrpSpPr>
      <p:grpSpPr>
        <a:xfrm>
          <a:off x="0" y="0"/>
          <a:ext cx="0" cy="0"/>
          <a:chOff x="0" y="0"/>
          <a:chExt cx="0" cy="0"/>
        </a:xfrm>
      </p:grpSpPr>
      <p:sp>
        <p:nvSpPr>
          <p:cNvPr id="2163" name="Google Shape;2163;p46"/>
          <p:cNvSpPr/>
          <p:nvPr/>
        </p:nvSpPr>
        <p:spPr>
          <a:xfrm>
            <a:off x="643978" y="1198488"/>
            <a:ext cx="7853353" cy="35931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a:lnSpc>
                <a:spcPct val="114999"/>
              </a:lnSpc>
            </a:pPr>
            <a:endParaRPr lang="en-US">
              <a:solidFill>
                <a:srgbClr val="575757"/>
              </a:solidFill>
              <a:latin typeface="Nunito Medium"/>
            </a:endParaRPr>
          </a:p>
        </p:txBody>
      </p:sp>
      <p:sp>
        <p:nvSpPr>
          <p:cNvPr id="10" name="Google Shape;2142;p45">
            <a:extLst>
              <a:ext uri="{FF2B5EF4-FFF2-40B4-BE49-F238E27FC236}">
                <a16:creationId xmlns:a16="http://schemas.microsoft.com/office/drawing/2014/main" id="{F303C093-7C73-FCF5-9B62-1FEE7F7E995D}"/>
              </a:ext>
            </a:extLst>
          </p:cNvPr>
          <p:cNvSpPr/>
          <p:nvPr/>
        </p:nvSpPr>
        <p:spPr>
          <a:xfrm>
            <a:off x="6877937" y="2241454"/>
            <a:ext cx="1985400" cy="1927200"/>
          </a:xfrm>
          <a:prstGeom prst="rect">
            <a:avLst/>
          </a:prstGeom>
          <a:solidFill>
            <a:schemeClr val="dk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5" name="Google Shape;2165;p46"/>
          <p:cNvSpPr txBox="1">
            <a:spLocks noGrp="1"/>
          </p:cNvSpPr>
          <p:nvPr>
            <p:ph type="ctrTitle"/>
          </p:nvPr>
        </p:nvSpPr>
        <p:spPr>
          <a:xfrm>
            <a:off x="713250" y="446075"/>
            <a:ext cx="7717500" cy="537000"/>
          </a:xfrm>
          <a:prstGeom prst="rect">
            <a:avLst/>
          </a:prstGeom>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p>
            <a:r>
              <a:rPr lang="en"/>
              <a:t>Frequently Asked Questions</a:t>
            </a:r>
          </a:p>
        </p:txBody>
      </p:sp>
      <p:grpSp>
        <p:nvGrpSpPr>
          <p:cNvPr id="2166" name="Google Shape;2166;p46"/>
          <p:cNvGrpSpPr/>
          <p:nvPr/>
        </p:nvGrpSpPr>
        <p:grpSpPr>
          <a:xfrm>
            <a:off x="510201" y="1571644"/>
            <a:ext cx="511271" cy="2846773"/>
            <a:chOff x="599223" y="1571644"/>
            <a:chExt cx="511271" cy="2846773"/>
          </a:xfrm>
        </p:grpSpPr>
        <p:grpSp>
          <p:nvGrpSpPr>
            <p:cNvPr id="2167" name="Google Shape;2167;p46"/>
            <p:cNvGrpSpPr/>
            <p:nvPr/>
          </p:nvGrpSpPr>
          <p:grpSpPr>
            <a:xfrm rot="-5400000">
              <a:off x="692223" y="4000147"/>
              <a:ext cx="325269" cy="511271"/>
              <a:chOff x="1471100" y="1593200"/>
              <a:chExt cx="235600" cy="370325"/>
            </a:xfrm>
          </p:grpSpPr>
          <p:sp>
            <p:nvSpPr>
              <p:cNvPr id="2168" name="Google Shape;2168;p46"/>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9" name="Google Shape;2169;p46"/>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0" name="Google Shape;2170;p46"/>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71" name="Google Shape;2171;p46"/>
            <p:cNvGrpSpPr/>
            <p:nvPr/>
          </p:nvGrpSpPr>
          <p:grpSpPr>
            <a:xfrm rot="-5400000">
              <a:off x="692223" y="3495846"/>
              <a:ext cx="325269" cy="511271"/>
              <a:chOff x="1471100" y="1593200"/>
              <a:chExt cx="235600" cy="370325"/>
            </a:xfrm>
          </p:grpSpPr>
          <p:sp>
            <p:nvSpPr>
              <p:cNvPr id="2172" name="Google Shape;2172;p46"/>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3" name="Google Shape;2173;p46"/>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4" name="Google Shape;2174;p46"/>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75" name="Google Shape;2175;p46"/>
            <p:cNvGrpSpPr/>
            <p:nvPr/>
          </p:nvGrpSpPr>
          <p:grpSpPr>
            <a:xfrm rot="-5400000">
              <a:off x="692223" y="2991545"/>
              <a:ext cx="325269" cy="511271"/>
              <a:chOff x="1471100" y="1593200"/>
              <a:chExt cx="235600" cy="370325"/>
            </a:xfrm>
          </p:grpSpPr>
          <p:sp>
            <p:nvSpPr>
              <p:cNvPr id="2176" name="Google Shape;2176;p46"/>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7" name="Google Shape;2177;p46"/>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8" name="Google Shape;2178;p46"/>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79" name="Google Shape;2179;p46"/>
            <p:cNvGrpSpPr/>
            <p:nvPr/>
          </p:nvGrpSpPr>
          <p:grpSpPr>
            <a:xfrm rot="-5400000">
              <a:off x="692223" y="2487245"/>
              <a:ext cx="325269" cy="511271"/>
              <a:chOff x="1471100" y="1593200"/>
              <a:chExt cx="235600" cy="370325"/>
            </a:xfrm>
          </p:grpSpPr>
          <p:sp>
            <p:nvSpPr>
              <p:cNvPr id="2180" name="Google Shape;2180;p46"/>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1" name="Google Shape;2181;p46"/>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2" name="Google Shape;2182;p46"/>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83" name="Google Shape;2183;p46"/>
            <p:cNvGrpSpPr/>
            <p:nvPr/>
          </p:nvGrpSpPr>
          <p:grpSpPr>
            <a:xfrm rot="-5400000">
              <a:off x="692223" y="1982944"/>
              <a:ext cx="325269" cy="511271"/>
              <a:chOff x="1471100" y="1593200"/>
              <a:chExt cx="235600" cy="370325"/>
            </a:xfrm>
          </p:grpSpPr>
          <p:sp>
            <p:nvSpPr>
              <p:cNvPr id="2184" name="Google Shape;2184;p46"/>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5" name="Google Shape;2185;p46"/>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6" name="Google Shape;2186;p46"/>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87" name="Google Shape;2187;p46"/>
            <p:cNvGrpSpPr/>
            <p:nvPr/>
          </p:nvGrpSpPr>
          <p:grpSpPr>
            <a:xfrm rot="-5400000">
              <a:off x="692223" y="1478643"/>
              <a:ext cx="325269" cy="511271"/>
              <a:chOff x="1471100" y="1593200"/>
              <a:chExt cx="235600" cy="370325"/>
            </a:xfrm>
          </p:grpSpPr>
          <p:sp>
            <p:nvSpPr>
              <p:cNvPr id="2188" name="Google Shape;2188;p46"/>
              <p:cNvSpPr/>
              <p:nvPr/>
            </p:nvSpPr>
            <p:spPr>
              <a:xfrm>
                <a:off x="1542525" y="1881425"/>
                <a:ext cx="82100" cy="82100"/>
              </a:xfrm>
              <a:custGeom>
                <a:avLst/>
                <a:gdLst/>
                <a:ahLst/>
                <a:cxnLst/>
                <a:rect l="l" t="t" r="r" b="b"/>
                <a:pathLst>
                  <a:path w="3284" h="3284" extrusionOk="0">
                    <a:moveTo>
                      <a:pt x="0" y="1630"/>
                    </a:moveTo>
                    <a:cubicBezTo>
                      <a:pt x="0" y="2557"/>
                      <a:pt x="727" y="3284"/>
                      <a:pt x="1629" y="3284"/>
                    </a:cubicBezTo>
                    <a:lnTo>
                      <a:pt x="1629" y="3284"/>
                    </a:lnTo>
                    <a:cubicBezTo>
                      <a:pt x="2532" y="3284"/>
                      <a:pt x="3283" y="2557"/>
                      <a:pt x="3283" y="1630"/>
                    </a:cubicBezTo>
                    <a:lnTo>
                      <a:pt x="3283" y="1630"/>
                    </a:lnTo>
                    <a:cubicBezTo>
                      <a:pt x="3283" y="727"/>
                      <a:pt x="2532" y="1"/>
                      <a:pt x="1629" y="1"/>
                    </a:cubicBezTo>
                    <a:lnTo>
                      <a:pt x="1629" y="1"/>
                    </a:lnTo>
                    <a:cubicBezTo>
                      <a:pt x="727" y="1"/>
                      <a:pt x="0" y="727"/>
                      <a:pt x="0" y="1630"/>
                    </a:cubicBez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9" name="Google Shape;2189;p46"/>
              <p:cNvSpPr/>
              <p:nvPr/>
            </p:nvSpPr>
            <p:spPr>
              <a:xfrm>
                <a:off x="1593275" y="1593200"/>
                <a:ext cx="113425" cy="339000"/>
              </a:xfrm>
              <a:custGeom>
                <a:avLst/>
                <a:gdLst/>
                <a:ahLst/>
                <a:cxnLst/>
                <a:rect l="l" t="t" r="r" b="b"/>
                <a:pathLst>
                  <a:path w="4537" h="13560" extrusionOk="0">
                    <a:moveTo>
                      <a:pt x="0" y="326"/>
                    </a:moveTo>
                    <a:cubicBezTo>
                      <a:pt x="1003" y="903"/>
                      <a:pt x="1805" y="2181"/>
                      <a:pt x="2231" y="3835"/>
                    </a:cubicBezTo>
                    <a:lnTo>
                      <a:pt x="2231" y="3835"/>
                    </a:lnTo>
                    <a:lnTo>
                      <a:pt x="4537" y="3835"/>
                    </a:lnTo>
                    <a:cubicBezTo>
                      <a:pt x="3935" y="1555"/>
                      <a:pt x="2657" y="1"/>
                      <a:pt x="1153" y="1"/>
                    </a:cubicBezTo>
                    <a:lnTo>
                      <a:pt x="1153" y="1"/>
                    </a:lnTo>
                    <a:cubicBezTo>
                      <a:pt x="752" y="1"/>
                      <a:pt x="376" y="126"/>
                      <a:pt x="0" y="326"/>
                    </a:cubicBezTo>
                    <a:close/>
                    <a:moveTo>
                      <a:pt x="0" y="13234"/>
                    </a:moveTo>
                    <a:cubicBezTo>
                      <a:pt x="376" y="13434"/>
                      <a:pt x="752" y="13560"/>
                      <a:pt x="1153" y="13560"/>
                    </a:cubicBezTo>
                    <a:lnTo>
                      <a:pt x="1153" y="13560"/>
                    </a:lnTo>
                    <a:cubicBezTo>
                      <a:pt x="1178" y="13560"/>
                      <a:pt x="1178" y="13560"/>
                      <a:pt x="1203" y="13560"/>
                    </a:cubicBezTo>
                    <a:lnTo>
                      <a:pt x="1203" y="13560"/>
                    </a:lnTo>
                    <a:cubicBezTo>
                      <a:pt x="1228" y="13434"/>
                      <a:pt x="1253" y="13309"/>
                      <a:pt x="1253" y="13159"/>
                    </a:cubicBezTo>
                    <a:lnTo>
                      <a:pt x="1253" y="13159"/>
                    </a:lnTo>
                    <a:cubicBezTo>
                      <a:pt x="1253" y="12858"/>
                      <a:pt x="1153" y="12557"/>
                      <a:pt x="1028" y="12332"/>
                    </a:cubicBezTo>
                    <a:lnTo>
                      <a:pt x="1028" y="12332"/>
                    </a:lnTo>
                    <a:cubicBezTo>
                      <a:pt x="702" y="12707"/>
                      <a:pt x="376" y="13008"/>
                      <a:pt x="0" y="1323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0" name="Google Shape;2190;p46"/>
              <p:cNvSpPr/>
              <p:nvPr/>
            </p:nvSpPr>
            <p:spPr>
              <a:xfrm>
                <a:off x="1471100" y="1593200"/>
                <a:ext cx="151025" cy="339000"/>
              </a:xfrm>
              <a:custGeom>
                <a:avLst/>
                <a:gdLst/>
                <a:ahLst/>
                <a:cxnLst/>
                <a:rect l="l" t="t" r="r" b="b"/>
                <a:pathLst>
                  <a:path w="6041" h="13560" extrusionOk="0">
                    <a:moveTo>
                      <a:pt x="3734" y="1"/>
                    </a:moveTo>
                    <a:cubicBezTo>
                      <a:pt x="1679" y="1"/>
                      <a:pt x="0" y="3033"/>
                      <a:pt x="0" y="6768"/>
                    </a:cubicBezTo>
                    <a:lnTo>
                      <a:pt x="0" y="6768"/>
                    </a:lnTo>
                    <a:cubicBezTo>
                      <a:pt x="0" y="10527"/>
                      <a:pt x="1679" y="13560"/>
                      <a:pt x="3734" y="13560"/>
                    </a:cubicBezTo>
                    <a:lnTo>
                      <a:pt x="3734" y="13560"/>
                    </a:lnTo>
                    <a:lnTo>
                      <a:pt x="6040" y="13560"/>
                    </a:lnTo>
                    <a:cubicBezTo>
                      <a:pt x="5639" y="13560"/>
                      <a:pt x="5263" y="13434"/>
                      <a:pt x="4887" y="13234"/>
                    </a:cubicBezTo>
                    <a:lnTo>
                      <a:pt x="4887" y="13234"/>
                    </a:lnTo>
                    <a:cubicBezTo>
                      <a:pt x="3384" y="12357"/>
                      <a:pt x="2306" y="9800"/>
                      <a:pt x="2306" y="6768"/>
                    </a:cubicBezTo>
                    <a:lnTo>
                      <a:pt x="2306" y="6768"/>
                    </a:lnTo>
                    <a:cubicBezTo>
                      <a:pt x="2306" y="3760"/>
                      <a:pt x="3384" y="1204"/>
                      <a:pt x="4887" y="326"/>
                    </a:cubicBezTo>
                    <a:lnTo>
                      <a:pt x="4887" y="326"/>
                    </a:lnTo>
                    <a:cubicBezTo>
                      <a:pt x="5263" y="126"/>
                      <a:pt x="5639" y="1"/>
                      <a:pt x="6040" y="1"/>
                    </a:cubicBezTo>
                    <a:lnTo>
                      <a:pt x="604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 name="Google Shape;2717;p59">
            <a:extLst>
              <a:ext uri="{FF2B5EF4-FFF2-40B4-BE49-F238E27FC236}">
                <a16:creationId xmlns:a16="http://schemas.microsoft.com/office/drawing/2014/main" id="{BA35D729-605C-AF57-DBE5-222EF624A284}"/>
              </a:ext>
            </a:extLst>
          </p:cNvPr>
          <p:cNvGrpSpPr/>
          <p:nvPr/>
        </p:nvGrpSpPr>
        <p:grpSpPr>
          <a:xfrm rot="-847270">
            <a:off x="7419242" y="2512693"/>
            <a:ext cx="1293039" cy="1420631"/>
            <a:chOff x="5895691" y="2358269"/>
            <a:chExt cx="1490865" cy="1637978"/>
          </a:xfrm>
        </p:grpSpPr>
        <p:sp>
          <p:nvSpPr>
            <p:cNvPr id="3" name="Google Shape;2718;p59">
              <a:extLst>
                <a:ext uri="{FF2B5EF4-FFF2-40B4-BE49-F238E27FC236}">
                  <a16:creationId xmlns:a16="http://schemas.microsoft.com/office/drawing/2014/main" id="{FF0EF483-4376-DA5C-E5F9-F5B5DE779C6E}"/>
                </a:ext>
              </a:extLst>
            </p:cNvPr>
            <p:cNvSpPr/>
            <p:nvPr/>
          </p:nvSpPr>
          <p:spPr>
            <a:xfrm flipH="1">
              <a:off x="6270498" y="3243660"/>
              <a:ext cx="971989" cy="752587"/>
            </a:xfrm>
            <a:custGeom>
              <a:avLst/>
              <a:gdLst/>
              <a:ahLst/>
              <a:cxnLst/>
              <a:rect l="l" t="t" r="r" b="b"/>
              <a:pathLst>
                <a:path w="25540" h="19775" extrusionOk="0">
                  <a:moveTo>
                    <a:pt x="18647" y="0"/>
                  </a:moveTo>
                  <a:cubicBezTo>
                    <a:pt x="18547" y="75"/>
                    <a:pt x="18422" y="150"/>
                    <a:pt x="18297" y="226"/>
                  </a:cubicBezTo>
                  <a:cubicBezTo>
                    <a:pt x="18221" y="301"/>
                    <a:pt x="18146" y="351"/>
                    <a:pt x="18096" y="426"/>
                  </a:cubicBezTo>
                  <a:cubicBezTo>
                    <a:pt x="18021" y="476"/>
                    <a:pt x="17946" y="526"/>
                    <a:pt x="17896" y="576"/>
                  </a:cubicBezTo>
                  <a:cubicBezTo>
                    <a:pt x="17896" y="727"/>
                    <a:pt x="17971" y="877"/>
                    <a:pt x="18121" y="977"/>
                  </a:cubicBezTo>
                  <a:lnTo>
                    <a:pt x="18848" y="1479"/>
                  </a:lnTo>
                  <a:lnTo>
                    <a:pt x="17094" y="1103"/>
                  </a:lnTo>
                  <a:cubicBezTo>
                    <a:pt x="16693" y="1353"/>
                    <a:pt x="16241" y="1554"/>
                    <a:pt x="15790" y="1704"/>
                  </a:cubicBezTo>
                  <a:cubicBezTo>
                    <a:pt x="15840" y="1830"/>
                    <a:pt x="15916" y="1930"/>
                    <a:pt x="16041" y="2005"/>
                  </a:cubicBezTo>
                  <a:lnTo>
                    <a:pt x="17444" y="2832"/>
                  </a:lnTo>
                  <a:lnTo>
                    <a:pt x="14387" y="2080"/>
                  </a:lnTo>
                  <a:cubicBezTo>
                    <a:pt x="14337" y="2105"/>
                    <a:pt x="14312" y="2105"/>
                    <a:pt x="14287" y="2105"/>
                  </a:cubicBezTo>
                  <a:lnTo>
                    <a:pt x="12632" y="2155"/>
                  </a:lnTo>
                  <a:cubicBezTo>
                    <a:pt x="12482" y="2431"/>
                    <a:pt x="12607" y="2757"/>
                    <a:pt x="12908" y="2882"/>
                  </a:cubicBezTo>
                  <a:lnTo>
                    <a:pt x="14587" y="3634"/>
                  </a:lnTo>
                  <a:lnTo>
                    <a:pt x="5214" y="1078"/>
                  </a:lnTo>
                  <a:cubicBezTo>
                    <a:pt x="5131" y="1052"/>
                    <a:pt x="5043" y="1040"/>
                    <a:pt x="4956" y="1040"/>
                  </a:cubicBezTo>
                  <a:cubicBezTo>
                    <a:pt x="4700" y="1040"/>
                    <a:pt x="4449" y="1148"/>
                    <a:pt x="4337" y="1353"/>
                  </a:cubicBezTo>
                  <a:cubicBezTo>
                    <a:pt x="4161" y="1604"/>
                    <a:pt x="4287" y="1930"/>
                    <a:pt x="4587" y="2080"/>
                  </a:cubicBezTo>
                  <a:cubicBezTo>
                    <a:pt x="6016" y="2782"/>
                    <a:pt x="8698" y="3409"/>
                    <a:pt x="10527" y="4286"/>
                  </a:cubicBezTo>
                  <a:cubicBezTo>
                    <a:pt x="7745" y="3208"/>
                    <a:pt x="4662" y="2581"/>
                    <a:pt x="4462" y="2506"/>
                  </a:cubicBezTo>
                  <a:lnTo>
                    <a:pt x="4437" y="2506"/>
                  </a:lnTo>
                  <a:cubicBezTo>
                    <a:pt x="4249" y="2423"/>
                    <a:pt x="4097" y="2379"/>
                    <a:pt x="3964" y="2379"/>
                  </a:cubicBezTo>
                  <a:cubicBezTo>
                    <a:pt x="3777" y="2379"/>
                    <a:pt x="3631" y="2466"/>
                    <a:pt x="3485" y="2657"/>
                  </a:cubicBezTo>
                  <a:cubicBezTo>
                    <a:pt x="3259" y="2907"/>
                    <a:pt x="3359" y="3258"/>
                    <a:pt x="3685" y="3434"/>
                  </a:cubicBezTo>
                  <a:cubicBezTo>
                    <a:pt x="3760" y="3484"/>
                    <a:pt x="6793" y="4386"/>
                    <a:pt x="9550" y="5865"/>
                  </a:cubicBezTo>
                  <a:lnTo>
                    <a:pt x="3760" y="3910"/>
                  </a:lnTo>
                  <a:cubicBezTo>
                    <a:pt x="3648" y="3862"/>
                    <a:pt x="3530" y="3839"/>
                    <a:pt x="3416" y="3839"/>
                  </a:cubicBezTo>
                  <a:cubicBezTo>
                    <a:pt x="3173" y="3839"/>
                    <a:pt x="2944" y="3940"/>
                    <a:pt x="2808" y="4110"/>
                  </a:cubicBezTo>
                  <a:cubicBezTo>
                    <a:pt x="2607" y="4361"/>
                    <a:pt x="2708" y="4712"/>
                    <a:pt x="3008" y="4862"/>
                  </a:cubicBezTo>
                  <a:lnTo>
                    <a:pt x="13033" y="9674"/>
                  </a:lnTo>
                  <a:lnTo>
                    <a:pt x="13033" y="9674"/>
                  </a:lnTo>
                  <a:lnTo>
                    <a:pt x="2958" y="5890"/>
                  </a:lnTo>
                  <a:cubicBezTo>
                    <a:pt x="2847" y="5839"/>
                    <a:pt x="2725" y="5814"/>
                    <a:pt x="2605" y="5814"/>
                  </a:cubicBezTo>
                  <a:cubicBezTo>
                    <a:pt x="2372" y="5814"/>
                    <a:pt x="2147" y="5908"/>
                    <a:pt x="2031" y="6090"/>
                  </a:cubicBezTo>
                  <a:cubicBezTo>
                    <a:pt x="1830" y="6341"/>
                    <a:pt x="1906" y="6667"/>
                    <a:pt x="2231" y="6842"/>
                  </a:cubicBezTo>
                  <a:lnTo>
                    <a:pt x="13459" y="12256"/>
                  </a:lnTo>
                  <a:lnTo>
                    <a:pt x="13459" y="12256"/>
                  </a:lnTo>
                  <a:lnTo>
                    <a:pt x="2783" y="7719"/>
                  </a:lnTo>
                  <a:cubicBezTo>
                    <a:pt x="2678" y="7671"/>
                    <a:pt x="2564" y="7649"/>
                    <a:pt x="2450" y="7649"/>
                  </a:cubicBezTo>
                  <a:cubicBezTo>
                    <a:pt x="2210" y="7649"/>
                    <a:pt x="1975" y="7750"/>
                    <a:pt x="1855" y="7920"/>
                  </a:cubicBezTo>
                  <a:cubicBezTo>
                    <a:pt x="1655" y="8196"/>
                    <a:pt x="1755" y="8521"/>
                    <a:pt x="2081" y="8697"/>
                  </a:cubicBezTo>
                  <a:lnTo>
                    <a:pt x="9099" y="12381"/>
                  </a:lnTo>
                  <a:lnTo>
                    <a:pt x="9099" y="12381"/>
                  </a:lnTo>
                  <a:lnTo>
                    <a:pt x="2332" y="9499"/>
                  </a:lnTo>
                  <a:cubicBezTo>
                    <a:pt x="2227" y="9451"/>
                    <a:pt x="2115" y="9428"/>
                    <a:pt x="2004" y="9428"/>
                  </a:cubicBezTo>
                  <a:cubicBezTo>
                    <a:pt x="1769" y="9428"/>
                    <a:pt x="1541" y="9529"/>
                    <a:pt x="1404" y="9699"/>
                  </a:cubicBezTo>
                  <a:cubicBezTo>
                    <a:pt x="1229" y="9950"/>
                    <a:pt x="1304" y="10276"/>
                    <a:pt x="1605" y="10451"/>
                  </a:cubicBezTo>
                  <a:lnTo>
                    <a:pt x="9374" y="14862"/>
                  </a:lnTo>
                  <a:lnTo>
                    <a:pt x="1630" y="11679"/>
                  </a:lnTo>
                  <a:cubicBezTo>
                    <a:pt x="1535" y="11643"/>
                    <a:pt x="1433" y="11625"/>
                    <a:pt x="1332" y="11625"/>
                  </a:cubicBezTo>
                  <a:cubicBezTo>
                    <a:pt x="1087" y="11625"/>
                    <a:pt x="844" y="11727"/>
                    <a:pt x="703" y="11905"/>
                  </a:cubicBezTo>
                  <a:cubicBezTo>
                    <a:pt x="527" y="12155"/>
                    <a:pt x="602" y="12481"/>
                    <a:pt x="903" y="12657"/>
                  </a:cubicBezTo>
                  <a:lnTo>
                    <a:pt x="6317" y="15714"/>
                  </a:lnTo>
                  <a:lnTo>
                    <a:pt x="1429" y="13885"/>
                  </a:lnTo>
                  <a:cubicBezTo>
                    <a:pt x="1334" y="13848"/>
                    <a:pt x="1233" y="13831"/>
                    <a:pt x="1132" y="13831"/>
                  </a:cubicBezTo>
                  <a:cubicBezTo>
                    <a:pt x="889" y="13831"/>
                    <a:pt x="651" y="13933"/>
                    <a:pt x="527" y="14110"/>
                  </a:cubicBezTo>
                  <a:cubicBezTo>
                    <a:pt x="352" y="14336"/>
                    <a:pt x="427" y="14662"/>
                    <a:pt x="703" y="14837"/>
                  </a:cubicBezTo>
                  <a:lnTo>
                    <a:pt x="3735" y="16667"/>
                  </a:lnTo>
                  <a:lnTo>
                    <a:pt x="1053" y="15714"/>
                  </a:lnTo>
                  <a:cubicBezTo>
                    <a:pt x="960" y="15686"/>
                    <a:pt x="863" y="15671"/>
                    <a:pt x="768" y="15671"/>
                  </a:cubicBezTo>
                  <a:cubicBezTo>
                    <a:pt x="529" y="15671"/>
                    <a:pt x="302" y="15761"/>
                    <a:pt x="176" y="15940"/>
                  </a:cubicBezTo>
                  <a:cubicBezTo>
                    <a:pt x="1" y="16166"/>
                    <a:pt x="51" y="16491"/>
                    <a:pt x="327" y="16667"/>
                  </a:cubicBezTo>
                  <a:lnTo>
                    <a:pt x="1454" y="17419"/>
                  </a:lnTo>
                  <a:lnTo>
                    <a:pt x="1204" y="17343"/>
                  </a:lnTo>
                  <a:cubicBezTo>
                    <a:pt x="1116" y="17314"/>
                    <a:pt x="1026" y="17300"/>
                    <a:pt x="938" y="17300"/>
                  </a:cubicBezTo>
                  <a:cubicBezTo>
                    <a:pt x="724" y="17300"/>
                    <a:pt x="519" y="17384"/>
                    <a:pt x="377" y="17544"/>
                  </a:cubicBezTo>
                  <a:cubicBezTo>
                    <a:pt x="201" y="17744"/>
                    <a:pt x="201" y="18020"/>
                    <a:pt x="402" y="18221"/>
                  </a:cubicBezTo>
                  <a:lnTo>
                    <a:pt x="1555" y="19349"/>
                  </a:lnTo>
                  <a:cubicBezTo>
                    <a:pt x="1701" y="19495"/>
                    <a:pt x="1906" y="19572"/>
                    <a:pt x="2112" y="19572"/>
                  </a:cubicBezTo>
                  <a:cubicBezTo>
                    <a:pt x="2259" y="19572"/>
                    <a:pt x="2407" y="19532"/>
                    <a:pt x="2532" y="19449"/>
                  </a:cubicBezTo>
                  <a:cubicBezTo>
                    <a:pt x="2708" y="19349"/>
                    <a:pt x="2783" y="19198"/>
                    <a:pt x="2808" y="19048"/>
                  </a:cubicBezTo>
                  <a:lnTo>
                    <a:pt x="5013" y="19750"/>
                  </a:lnTo>
                  <a:cubicBezTo>
                    <a:pt x="5114" y="19775"/>
                    <a:pt x="5189" y="19775"/>
                    <a:pt x="5264" y="19775"/>
                  </a:cubicBezTo>
                  <a:cubicBezTo>
                    <a:pt x="5515" y="19775"/>
                    <a:pt x="5740" y="19674"/>
                    <a:pt x="5891" y="19499"/>
                  </a:cubicBezTo>
                  <a:cubicBezTo>
                    <a:pt x="6041" y="19248"/>
                    <a:pt x="5991" y="18947"/>
                    <a:pt x="5715" y="18772"/>
                  </a:cubicBezTo>
                  <a:lnTo>
                    <a:pt x="5114" y="18371"/>
                  </a:lnTo>
                  <a:lnTo>
                    <a:pt x="8773" y="19649"/>
                  </a:lnTo>
                  <a:cubicBezTo>
                    <a:pt x="8868" y="19686"/>
                    <a:pt x="8969" y="19703"/>
                    <a:pt x="9070" y="19703"/>
                  </a:cubicBezTo>
                  <a:cubicBezTo>
                    <a:pt x="9314" y="19703"/>
                    <a:pt x="9551" y="19601"/>
                    <a:pt x="9675" y="19424"/>
                  </a:cubicBezTo>
                  <a:cubicBezTo>
                    <a:pt x="9850" y="19173"/>
                    <a:pt x="9775" y="18872"/>
                    <a:pt x="9475" y="18697"/>
                  </a:cubicBezTo>
                  <a:lnTo>
                    <a:pt x="7068" y="17243"/>
                  </a:lnTo>
                  <a:lnTo>
                    <a:pt x="12983" y="19449"/>
                  </a:lnTo>
                  <a:cubicBezTo>
                    <a:pt x="13078" y="19485"/>
                    <a:pt x="13178" y="19503"/>
                    <a:pt x="13276" y="19503"/>
                  </a:cubicBezTo>
                  <a:cubicBezTo>
                    <a:pt x="13514" y="19503"/>
                    <a:pt x="13744" y="19401"/>
                    <a:pt x="13886" y="19223"/>
                  </a:cubicBezTo>
                  <a:cubicBezTo>
                    <a:pt x="14061" y="18973"/>
                    <a:pt x="13961" y="18647"/>
                    <a:pt x="13660" y="18496"/>
                  </a:cubicBezTo>
                  <a:lnTo>
                    <a:pt x="9901" y="16341"/>
                  </a:lnTo>
                  <a:lnTo>
                    <a:pt x="17444" y="19449"/>
                  </a:lnTo>
                  <a:cubicBezTo>
                    <a:pt x="17548" y="19489"/>
                    <a:pt x="17660" y="19508"/>
                    <a:pt x="17770" y="19508"/>
                  </a:cubicBezTo>
                  <a:cubicBezTo>
                    <a:pt x="18006" y="19508"/>
                    <a:pt x="18235" y="19419"/>
                    <a:pt x="18372" y="19248"/>
                  </a:cubicBezTo>
                  <a:cubicBezTo>
                    <a:pt x="18547" y="18998"/>
                    <a:pt x="18472" y="18647"/>
                    <a:pt x="18171" y="18496"/>
                  </a:cubicBezTo>
                  <a:lnTo>
                    <a:pt x="11454" y="14662"/>
                  </a:lnTo>
                  <a:lnTo>
                    <a:pt x="22257" y="19298"/>
                  </a:lnTo>
                  <a:cubicBezTo>
                    <a:pt x="22352" y="19335"/>
                    <a:pt x="22455" y="19352"/>
                    <a:pt x="22559" y="19352"/>
                  </a:cubicBezTo>
                  <a:cubicBezTo>
                    <a:pt x="22810" y="19352"/>
                    <a:pt x="23060" y="19250"/>
                    <a:pt x="23184" y="19073"/>
                  </a:cubicBezTo>
                  <a:cubicBezTo>
                    <a:pt x="23384" y="18822"/>
                    <a:pt x="23284" y="18471"/>
                    <a:pt x="22958" y="18321"/>
                  </a:cubicBezTo>
                  <a:lnTo>
                    <a:pt x="15765" y="14536"/>
                  </a:lnTo>
                  <a:lnTo>
                    <a:pt x="24161" y="18120"/>
                  </a:lnTo>
                  <a:cubicBezTo>
                    <a:pt x="24273" y="18160"/>
                    <a:pt x="24390" y="18180"/>
                    <a:pt x="24504" y="18180"/>
                  </a:cubicBezTo>
                  <a:cubicBezTo>
                    <a:pt x="24748" y="18180"/>
                    <a:pt x="24977" y="18091"/>
                    <a:pt x="25114" y="17920"/>
                  </a:cubicBezTo>
                  <a:cubicBezTo>
                    <a:pt x="25289" y="17644"/>
                    <a:pt x="25214" y="17318"/>
                    <a:pt x="24888" y="17143"/>
                  </a:cubicBezTo>
                  <a:lnTo>
                    <a:pt x="15790" y="12181"/>
                  </a:lnTo>
                  <a:lnTo>
                    <a:pt x="24412" y="15940"/>
                  </a:lnTo>
                  <a:cubicBezTo>
                    <a:pt x="24523" y="15991"/>
                    <a:pt x="24642" y="16016"/>
                    <a:pt x="24759" y="16016"/>
                  </a:cubicBezTo>
                  <a:cubicBezTo>
                    <a:pt x="24987" y="16016"/>
                    <a:pt x="25207" y="15921"/>
                    <a:pt x="25339" y="15739"/>
                  </a:cubicBezTo>
                  <a:cubicBezTo>
                    <a:pt x="25540" y="15489"/>
                    <a:pt x="25440" y="15163"/>
                    <a:pt x="25139" y="14988"/>
                  </a:cubicBezTo>
                  <a:lnTo>
                    <a:pt x="16292" y="10100"/>
                  </a:lnTo>
                  <a:lnTo>
                    <a:pt x="23961" y="13484"/>
                  </a:lnTo>
                  <a:cubicBezTo>
                    <a:pt x="24065" y="13532"/>
                    <a:pt x="24180" y="13554"/>
                    <a:pt x="24294" y="13554"/>
                  </a:cubicBezTo>
                  <a:cubicBezTo>
                    <a:pt x="24537" y="13554"/>
                    <a:pt x="24777" y="13454"/>
                    <a:pt x="24913" y="13283"/>
                  </a:cubicBezTo>
                  <a:cubicBezTo>
                    <a:pt x="25089" y="13008"/>
                    <a:pt x="25013" y="12682"/>
                    <a:pt x="24688" y="12506"/>
                  </a:cubicBezTo>
                  <a:lnTo>
                    <a:pt x="14161" y="6942"/>
                  </a:lnTo>
                  <a:lnTo>
                    <a:pt x="14161" y="6942"/>
                  </a:lnTo>
                  <a:cubicBezTo>
                    <a:pt x="16066" y="7669"/>
                    <a:pt x="18347" y="8546"/>
                    <a:pt x="21054" y="9599"/>
                  </a:cubicBezTo>
                  <a:cubicBezTo>
                    <a:pt x="22482" y="10125"/>
                    <a:pt x="23409" y="10476"/>
                    <a:pt x="23460" y="10501"/>
                  </a:cubicBezTo>
                  <a:cubicBezTo>
                    <a:pt x="23570" y="10549"/>
                    <a:pt x="23685" y="10571"/>
                    <a:pt x="23797" y="10571"/>
                  </a:cubicBezTo>
                  <a:cubicBezTo>
                    <a:pt x="24041" y="10571"/>
                    <a:pt x="24267" y="10465"/>
                    <a:pt x="24387" y="10276"/>
                  </a:cubicBezTo>
                  <a:cubicBezTo>
                    <a:pt x="24612" y="9950"/>
                    <a:pt x="24512" y="9749"/>
                    <a:pt x="24086" y="9499"/>
                  </a:cubicBezTo>
                  <a:cubicBezTo>
                    <a:pt x="24086" y="9499"/>
                    <a:pt x="24061" y="9499"/>
                    <a:pt x="24011" y="9474"/>
                  </a:cubicBezTo>
                  <a:cubicBezTo>
                    <a:pt x="23861" y="9374"/>
                    <a:pt x="23635" y="9273"/>
                    <a:pt x="23359" y="9148"/>
                  </a:cubicBezTo>
                  <a:lnTo>
                    <a:pt x="21354" y="8170"/>
                  </a:lnTo>
                  <a:cubicBezTo>
                    <a:pt x="19675" y="7368"/>
                    <a:pt x="17419" y="6291"/>
                    <a:pt x="15189" y="5213"/>
                  </a:cubicBezTo>
                  <a:lnTo>
                    <a:pt x="14161" y="4712"/>
                  </a:lnTo>
                  <a:lnTo>
                    <a:pt x="14161" y="4712"/>
                  </a:lnTo>
                  <a:lnTo>
                    <a:pt x="22958" y="7469"/>
                  </a:lnTo>
                  <a:cubicBezTo>
                    <a:pt x="23041" y="7492"/>
                    <a:pt x="23124" y="7503"/>
                    <a:pt x="23206" y="7503"/>
                  </a:cubicBezTo>
                  <a:cubicBezTo>
                    <a:pt x="23474" y="7503"/>
                    <a:pt x="23726" y="7385"/>
                    <a:pt x="23861" y="7193"/>
                  </a:cubicBezTo>
                  <a:cubicBezTo>
                    <a:pt x="24011" y="6917"/>
                    <a:pt x="23911" y="6592"/>
                    <a:pt x="23585" y="6441"/>
                  </a:cubicBezTo>
                  <a:lnTo>
                    <a:pt x="19199" y="4536"/>
                  </a:lnTo>
                  <a:lnTo>
                    <a:pt x="19199" y="4536"/>
                  </a:lnTo>
                  <a:lnTo>
                    <a:pt x="22106" y="5263"/>
                  </a:lnTo>
                  <a:cubicBezTo>
                    <a:pt x="22190" y="5289"/>
                    <a:pt x="22278" y="5302"/>
                    <a:pt x="22364" y="5302"/>
                  </a:cubicBezTo>
                  <a:cubicBezTo>
                    <a:pt x="22611" y="5302"/>
                    <a:pt x="22847" y="5198"/>
                    <a:pt x="22958" y="5013"/>
                  </a:cubicBezTo>
                  <a:cubicBezTo>
                    <a:pt x="23134" y="4762"/>
                    <a:pt x="23033" y="4436"/>
                    <a:pt x="22758" y="4286"/>
                  </a:cubicBezTo>
                  <a:lnTo>
                    <a:pt x="20377" y="2907"/>
                  </a:lnTo>
                  <a:lnTo>
                    <a:pt x="21906" y="3233"/>
                  </a:lnTo>
                  <a:cubicBezTo>
                    <a:pt x="21956" y="3241"/>
                    <a:pt x="22007" y="3246"/>
                    <a:pt x="22059" y="3246"/>
                  </a:cubicBezTo>
                  <a:cubicBezTo>
                    <a:pt x="22318" y="3246"/>
                    <a:pt x="22582" y="3141"/>
                    <a:pt x="22708" y="2932"/>
                  </a:cubicBezTo>
                  <a:cubicBezTo>
                    <a:pt x="22858" y="2707"/>
                    <a:pt x="22783" y="2431"/>
                    <a:pt x="22532" y="2256"/>
                  </a:cubicBezTo>
                  <a:lnTo>
                    <a:pt x="21129" y="1278"/>
                  </a:lnTo>
                  <a:cubicBezTo>
                    <a:pt x="21354" y="1203"/>
                    <a:pt x="21505" y="1053"/>
                    <a:pt x="21530" y="852"/>
                  </a:cubicBezTo>
                  <a:cubicBezTo>
                    <a:pt x="21605" y="526"/>
                    <a:pt x="21329" y="251"/>
                    <a:pt x="20953" y="201"/>
                  </a:cubicBezTo>
                  <a:lnTo>
                    <a:pt x="1867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2719;p59">
              <a:extLst>
                <a:ext uri="{FF2B5EF4-FFF2-40B4-BE49-F238E27FC236}">
                  <a16:creationId xmlns:a16="http://schemas.microsoft.com/office/drawing/2014/main" id="{67409EB3-0FC6-545F-AEFD-D341D9DC5697}"/>
                </a:ext>
              </a:extLst>
            </p:cNvPr>
            <p:cNvSpPr/>
            <p:nvPr/>
          </p:nvSpPr>
          <p:spPr>
            <a:xfrm flipH="1">
              <a:off x="5895691" y="2358269"/>
              <a:ext cx="1490865" cy="1567931"/>
            </a:xfrm>
            <a:custGeom>
              <a:avLst/>
              <a:gdLst/>
              <a:ahLst/>
              <a:cxnLst/>
              <a:rect l="l" t="t" r="r" b="b"/>
              <a:pathLst>
                <a:path w="39174" h="41199" extrusionOk="0">
                  <a:moveTo>
                    <a:pt x="38203" y="14241"/>
                  </a:moveTo>
                  <a:cubicBezTo>
                    <a:pt x="38262" y="14241"/>
                    <a:pt x="38318" y="14246"/>
                    <a:pt x="38372" y="14256"/>
                  </a:cubicBezTo>
                  <a:cubicBezTo>
                    <a:pt x="37896" y="14933"/>
                    <a:pt x="37169" y="15033"/>
                    <a:pt x="36392" y="15284"/>
                  </a:cubicBezTo>
                  <a:cubicBezTo>
                    <a:pt x="36977" y="14631"/>
                    <a:pt x="37684" y="14241"/>
                    <a:pt x="38203" y="14241"/>
                  </a:cubicBezTo>
                  <a:close/>
                  <a:moveTo>
                    <a:pt x="14312" y="572"/>
                  </a:moveTo>
                  <a:cubicBezTo>
                    <a:pt x="18998" y="748"/>
                    <a:pt x="22783" y="2652"/>
                    <a:pt x="25314" y="6687"/>
                  </a:cubicBezTo>
                  <a:cubicBezTo>
                    <a:pt x="29124" y="12728"/>
                    <a:pt x="26743" y="20497"/>
                    <a:pt x="20276" y="23479"/>
                  </a:cubicBezTo>
                  <a:cubicBezTo>
                    <a:pt x="18566" y="24273"/>
                    <a:pt x="16747" y="24650"/>
                    <a:pt x="14942" y="24650"/>
                  </a:cubicBezTo>
                  <a:cubicBezTo>
                    <a:pt x="10533" y="24650"/>
                    <a:pt x="6219" y="22398"/>
                    <a:pt x="3835" y="18467"/>
                  </a:cubicBezTo>
                  <a:cubicBezTo>
                    <a:pt x="1" y="12151"/>
                    <a:pt x="2733" y="4131"/>
                    <a:pt x="9625" y="1449"/>
                  </a:cubicBezTo>
                  <a:cubicBezTo>
                    <a:pt x="11129" y="873"/>
                    <a:pt x="12682" y="572"/>
                    <a:pt x="14312" y="572"/>
                  </a:cubicBezTo>
                  <a:close/>
                  <a:moveTo>
                    <a:pt x="22285" y="27106"/>
                  </a:moveTo>
                  <a:cubicBezTo>
                    <a:pt x="22327" y="27106"/>
                    <a:pt x="22367" y="27109"/>
                    <a:pt x="22407" y="27114"/>
                  </a:cubicBezTo>
                  <a:cubicBezTo>
                    <a:pt x="22281" y="27891"/>
                    <a:pt x="21329" y="28542"/>
                    <a:pt x="19926" y="28868"/>
                  </a:cubicBezTo>
                  <a:cubicBezTo>
                    <a:pt x="20212" y="28033"/>
                    <a:pt x="21453" y="27106"/>
                    <a:pt x="22285" y="27106"/>
                  </a:cubicBezTo>
                  <a:close/>
                  <a:moveTo>
                    <a:pt x="14272" y="0"/>
                  </a:moveTo>
                  <a:cubicBezTo>
                    <a:pt x="11993" y="0"/>
                    <a:pt x="9675" y="578"/>
                    <a:pt x="7545" y="1825"/>
                  </a:cubicBezTo>
                  <a:cubicBezTo>
                    <a:pt x="3033" y="4482"/>
                    <a:pt x="753" y="9469"/>
                    <a:pt x="1730" y="14607"/>
                  </a:cubicBezTo>
                  <a:cubicBezTo>
                    <a:pt x="2382" y="17966"/>
                    <a:pt x="4186" y="20622"/>
                    <a:pt x="6918" y="22627"/>
                  </a:cubicBezTo>
                  <a:cubicBezTo>
                    <a:pt x="7093" y="22753"/>
                    <a:pt x="7269" y="22903"/>
                    <a:pt x="7469" y="23028"/>
                  </a:cubicBezTo>
                  <a:cubicBezTo>
                    <a:pt x="7144" y="23780"/>
                    <a:pt x="6843" y="24507"/>
                    <a:pt x="6517" y="25209"/>
                  </a:cubicBezTo>
                  <a:cubicBezTo>
                    <a:pt x="4562" y="29269"/>
                    <a:pt x="3660" y="33580"/>
                    <a:pt x="3685" y="38066"/>
                  </a:cubicBezTo>
                  <a:cubicBezTo>
                    <a:pt x="3685" y="38843"/>
                    <a:pt x="3810" y="39620"/>
                    <a:pt x="3910" y="40397"/>
                  </a:cubicBezTo>
                  <a:cubicBezTo>
                    <a:pt x="3932" y="40589"/>
                    <a:pt x="4008" y="40764"/>
                    <a:pt x="4186" y="40764"/>
                  </a:cubicBezTo>
                  <a:cubicBezTo>
                    <a:pt x="4216" y="40764"/>
                    <a:pt x="4250" y="40759"/>
                    <a:pt x="4286" y="40748"/>
                  </a:cubicBezTo>
                  <a:cubicBezTo>
                    <a:pt x="4562" y="40698"/>
                    <a:pt x="4537" y="40497"/>
                    <a:pt x="4487" y="40272"/>
                  </a:cubicBezTo>
                  <a:cubicBezTo>
                    <a:pt x="4261" y="39319"/>
                    <a:pt x="4186" y="38342"/>
                    <a:pt x="4261" y="37339"/>
                  </a:cubicBezTo>
                  <a:cubicBezTo>
                    <a:pt x="4286" y="36612"/>
                    <a:pt x="4337" y="35886"/>
                    <a:pt x="4387" y="35184"/>
                  </a:cubicBezTo>
                  <a:cubicBezTo>
                    <a:pt x="4587" y="32126"/>
                    <a:pt x="5364" y="29219"/>
                    <a:pt x="6592" y="26437"/>
                  </a:cubicBezTo>
                  <a:cubicBezTo>
                    <a:pt x="6617" y="26387"/>
                    <a:pt x="6642" y="26337"/>
                    <a:pt x="6692" y="26211"/>
                  </a:cubicBezTo>
                  <a:cubicBezTo>
                    <a:pt x="6793" y="26387"/>
                    <a:pt x="6868" y="26487"/>
                    <a:pt x="6893" y="26562"/>
                  </a:cubicBezTo>
                  <a:cubicBezTo>
                    <a:pt x="7294" y="27565"/>
                    <a:pt x="7820" y="28492"/>
                    <a:pt x="8447" y="29369"/>
                  </a:cubicBezTo>
                  <a:cubicBezTo>
                    <a:pt x="9249" y="30522"/>
                    <a:pt x="10076" y="31725"/>
                    <a:pt x="10953" y="32828"/>
                  </a:cubicBezTo>
                  <a:cubicBezTo>
                    <a:pt x="11447" y="33470"/>
                    <a:pt x="11984" y="33766"/>
                    <a:pt x="12613" y="33766"/>
                  </a:cubicBezTo>
                  <a:cubicBezTo>
                    <a:pt x="12943" y="33766"/>
                    <a:pt x="13298" y="33685"/>
                    <a:pt x="13685" y="33530"/>
                  </a:cubicBezTo>
                  <a:cubicBezTo>
                    <a:pt x="14111" y="33354"/>
                    <a:pt x="14562" y="33154"/>
                    <a:pt x="14938" y="32903"/>
                  </a:cubicBezTo>
                  <a:cubicBezTo>
                    <a:pt x="16317" y="31926"/>
                    <a:pt x="17670" y="30898"/>
                    <a:pt x="19023" y="29921"/>
                  </a:cubicBezTo>
                  <a:cubicBezTo>
                    <a:pt x="19224" y="29770"/>
                    <a:pt x="19474" y="29670"/>
                    <a:pt x="19725" y="29595"/>
                  </a:cubicBezTo>
                  <a:cubicBezTo>
                    <a:pt x="20402" y="29294"/>
                    <a:pt x="21104" y="29043"/>
                    <a:pt x="21780" y="28743"/>
                  </a:cubicBezTo>
                  <a:cubicBezTo>
                    <a:pt x="22281" y="28517"/>
                    <a:pt x="22708" y="28141"/>
                    <a:pt x="22933" y="27615"/>
                  </a:cubicBezTo>
                  <a:cubicBezTo>
                    <a:pt x="23184" y="27013"/>
                    <a:pt x="22883" y="26512"/>
                    <a:pt x="22206" y="26487"/>
                  </a:cubicBezTo>
                  <a:cubicBezTo>
                    <a:pt x="22174" y="26485"/>
                    <a:pt x="22142" y="26484"/>
                    <a:pt x="22110" y="26484"/>
                  </a:cubicBezTo>
                  <a:cubicBezTo>
                    <a:pt x="21694" y="26484"/>
                    <a:pt x="21304" y="26634"/>
                    <a:pt x="20978" y="26913"/>
                  </a:cubicBezTo>
                  <a:cubicBezTo>
                    <a:pt x="20477" y="27389"/>
                    <a:pt x="20001" y="27865"/>
                    <a:pt x="19525" y="28367"/>
                  </a:cubicBezTo>
                  <a:cubicBezTo>
                    <a:pt x="19424" y="28442"/>
                    <a:pt x="19324" y="28592"/>
                    <a:pt x="19299" y="28718"/>
                  </a:cubicBezTo>
                  <a:cubicBezTo>
                    <a:pt x="19249" y="28993"/>
                    <a:pt x="19048" y="29169"/>
                    <a:pt x="18848" y="29319"/>
                  </a:cubicBezTo>
                  <a:cubicBezTo>
                    <a:pt x="17795" y="30146"/>
                    <a:pt x="16768" y="30973"/>
                    <a:pt x="15690" y="31750"/>
                  </a:cubicBezTo>
                  <a:cubicBezTo>
                    <a:pt x="14963" y="32226"/>
                    <a:pt x="14186" y="32652"/>
                    <a:pt x="13409" y="33003"/>
                  </a:cubicBezTo>
                  <a:cubicBezTo>
                    <a:pt x="13131" y="33134"/>
                    <a:pt x="12878" y="33198"/>
                    <a:pt x="12641" y="33198"/>
                  </a:cubicBezTo>
                  <a:cubicBezTo>
                    <a:pt x="12194" y="33198"/>
                    <a:pt x="11806" y="32969"/>
                    <a:pt x="11429" y="32527"/>
                  </a:cubicBezTo>
                  <a:cubicBezTo>
                    <a:pt x="11103" y="32176"/>
                    <a:pt x="10828" y="31800"/>
                    <a:pt x="10552" y="31424"/>
                  </a:cubicBezTo>
                  <a:cubicBezTo>
                    <a:pt x="9926" y="30497"/>
                    <a:pt x="9249" y="29595"/>
                    <a:pt x="8647" y="28642"/>
                  </a:cubicBezTo>
                  <a:cubicBezTo>
                    <a:pt x="8096" y="27715"/>
                    <a:pt x="7645" y="26763"/>
                    <a:pt x="7144" y="25835"/>
                  </a:cubicBezTo>
                  <a:cubicBezTo>
                    <a:pt x="7018" y="25585"/>
                    <a:pt x="7018" y="25359"/>
                    <a:pt x="7144" y="25134"/>
                  </a:cubicBezTo>
                  <a:cubicBezTo>
                    <a:pt x="7319" y="24708"/>
                    <a:pt x="7494" y="24281"/>
                    <a:pt x="7670" y="23855"/>
                  </a:cubicBezTo>
                  <a:cubicBezTo>
                    <a:pt x="7770" y="23680"/>
                    <a:pt x="7870" y="23530"/>
                    <a:pt x="7946" y="23379"/>
                  </a:cubicBezTo>
                  <a:cubicBezTo>
                    <a:pt x="10373" y="24604"/>
                    <a:pt x="12735" y="25233"/>
                    <a:pt x="15037" y="25233"/>
                  </a:cubicBezTo>
                  <a:cubicBezTo>
                    <a:pt x="18059" y="25233"/>
                    <a:pt x="20979" y="24148"/>
                    <a:pt x="23810" y="21901"/>
                  </a:cubicBezTo>
                  <a:cubicBezTo>
                    <a:pt x="23911" y="21976"/>
                    <a:pt x="24011" y="22076"/>
                    <a:pt x="24111" y="22176"/>
                  </a:cubicBezTo>
                  <a:cubicBezTo>
                    <a:pt x="24186" y="22251"/>
                    <a:pt x="24261" y="22377"/>
                    <a:pt x="24287" y="22477"/>
                  </a:cubicBezTo>
                  <a:cubicBezTo>
                    <a:pt x="24863" y="23805"/>
                    <a:pt x="25515" y="25109"/>
                    <a:pt x="25941" y="26487"/>
                  </a:cubicBezTo>
                  <a:cubicBezTo>
                    <a:pt x="26918" y="29570"/>
                    <a:pt x="27645" y="32703"/>
                    <a:pt x="27921" y="35936"/>
                  </a:cubicBezTo>
                  <a:cubicBezTo>
                    <a:pt x="28046" y="37364"/>
                    <a:pt x="28071" y="38818"/>
                    <a:pt x="27870" y="40272"/>
                  </a:cubicBezTo>
                  <a:cubicBezTo>
                    <a:pt x="27845" y="40522"/>
                    <a:pt x="27845" y="40748"/>
                    <a:pt x="27845" y="40998"/>
                  </a:cubicBezTo>
                  <a:cubicBezTo>
                    <a:pt x="27845" y="41074"/>
                    <a:pt x="27946" y="41199"/>
                    <a:pt x="28021" y="41199"/>
                  </a:cubicBezTo>
                  <a:cubicBezTo>
                    <a:pt x="28121" y="41199"/>
                    <a:pt x="28246" y="41149"/>
                    <a:pt x="28322" y="41074"/>
                  </a:cubicBezTo>
                  <a:cubicBezTo>
                    <a:pt x="28372" y="40973"/>
                    <a:pt x="28397" y="40848"/>
                    <a:pt x="28397" y="40723"/>
                  </a:cubicBezTo>
                  <a:cubicBezTo>
                    <a:pt x="28472" y="40096"/>
                    <a:pt x="28547" y="39495"/>
                    <a:pt x="28572" y="38868"/>
                  </a:cubicBezTo>
                  <a:cubicBezTo>
                    <a:pt x="28647" y="36261"/>
                    <a:pt x="28347" y="33730"/>
                    <a:pt x="27745" y="31199"/>
                  </a:cubicBezTo>
                  <a:cubicBezTo>
                    <a:pt x="27169" y="28642"/>
                    <a:pt x="26642" y="26086"/>
                    <a:pt x="25490" y="23705"/>
                  </a:cubicBezTo>
                  <a:cubicBezTo>
                    <a:pt x="25464" y="23655"/>
                    <a:pt x="25490" y="23555"/>
                    <a:pt x="25464" y="23429"/>
                  </a:cubicBezTo>
                  <a:lnTo>
                    <a:pt x="25464" y="23429"/>
                  </a:lnTo>
                  <a:cubicBezTo>
                    <a:pt x="26116" y="23855"/>
                    <a:pt x="26693" y="24281"/>
                    <a:pt x="27294" y="24657"/>
                  </a:cubicBezTo>
                  <a:cubicBezTo>
                    <a:pt x="27645" y="24883"/>
                    <a:pt x="28046" y="25134"/>
                    <a:pt x="28447" y="25284"/>
                  </a:cubicBezTo>
                  <a:cubicBezTo>
                    <a:pt x="28812" y="25438"/>
                    <a:pt x="29172" y="25513"/>
                    <a:pt x="29518" y="25513"/>
                  </a:cubicBezTo>
                  <a:cubicBezTo>
                    <a:pt x="30241" y="25513"/>
                    <a:pt x="30904" y="25184"/>
                    <a:pt x="31429" y="24557"/>
                  </a:cubicBezTo>
                  <a:cubicBezTo>
                    <a:pt x="31655" y="24281"/>
                    <a:pt x="31855" y="23981"/>
                    <a:pt x="32031" y="23655"/>
                  </a:cubicBezTo>
                  <a:cubicBezTo>
                    <a:pt x="32983" y="21875"/>
                    <a:pt x="34061" y="20171"/>
                    <a:pt x="34788" y="18291"/>
                  </a:cubicBezTo>
                  <a:cubicBezTo>
                    <a:pt x="35064" y="17565"/>
                    <a:pt x="35414" y="16838"/>
                    <a:pt x="35715" y="16161"/>
                  </a:cubicBezTo>
                  <a:cubicBezTo>
                    <a:pt x="36392" y="15911"/>
                    <a:pt x="37018" y="15710"/>
                    <a:pt x="37645" y="15484"/>
                  </a:cubicBezTo>
                  <a:cubicBezTo>
                    <a:pt x="38096" y="15334"/>
                    <a:pt x="38522" y="15083"/>
                    <a:pt x="38798" y="14657"/>
                  </a:cubicBezTo>
                  <a:cubicBezTo>
                    <a:pt x="39174" y="14181"/>
                    <a:pt x="38948" y="13680"/>
                    <a:pt x="38347" y="13630"/>
                  </a:cubicBezTo>
                  <a:cubicBezTo>
                    <a:pt x="38314" y="13627"/>
                    <a:pt x="38280" y="13625"/>
                    <a:pt x="38247" y="13625"/>
                  </a:cubicBezTo>
                  <a:cubicBezTo>
                    <a:pt x="38024" y="13625"/>
                    <a:pt x="37791" y="13693"/>
                    <a:pt x="37595" y="13780"/>
                  </a:cubicBezTo>
                  <a:cubicBezTo>
                    <a:pt x="36793" y="14106"/>
                    <a:pt x="36141" y="14632"/>
                    <a:pt x="35515" y="15209"/>
                  </a:cubicBezTo>
                  <a:cubicBezTo>
                    <a:pt x="35439" y="15284"/>
                    <a:pt x="35364" y="15409"/>
                    <a:pt x="35339" y="15510"/>
                  </a:cubicBezTo>
                  <a:cubicBezTo>
                    <a:pt x="35038" y="16211"/>
                    <a:pt x="34763" y="16888"/>
                    <a:pt x="34462" y="17565"/>
                  </a:cubicBezTo>
                  <a:cubicBezTo>
                    <a:pt x="34136" y="18342"/>
                    <a:pt x="33835" y="19093"/>
                    <a:pt x="33460" y="19845"/>
                  </a:cubicBezTo>
                  <a:cubicBezTo>
                    <a:pt x="32983" y="20798"/>
                    <a:pt x="32457" y="21725"/>
                    <a:pt x="31931" y="22652"/>
                  </a:cubicBezTo>
                  <a:cubicBezTo>
                    <a:pt x="31680" y="23129"/>
                    <a:pt x="31379" y="23580"/>
                    <a:pt x="31079" y="24031"/>
                  </a:cubicBezTo>
                  <a:cubicBezTo>
                    <a:pt x="30803" y="24457"/>
                    <a:pt x="30427" y="24733"/>
                    <a:pt x="29951" y="24883"/>
                  </a:cubicBezTo>
                  <a:cubicBezTo>
                    <a:pt x="29773" y="24947"/>
                    <a:pt x="29602" y="24975"/>
                    <a:pt x="29435" y="24975"/>
                  </a:cubicBezTo>
                  <a:cubicBezTo>
                    <a:pt x="29016" y="24975"/>
                    <a:pt x="28631" y="24798"/>
                    <a:pt x="28272" y="24582"/>
                  </a:cubicBezTo>
                  <a:cubicBezTo>
                    <a:pt x="27369" y="24031"/>
                    <a:pt x="26492" y="23429"/>
                    <a:pt x="25615" y="22828"/>
                  </a:cubicBezTo>
                  <a:cubicBezTo>
                    <a:pt x="25289" y="22602"/>
                    <a:pt x="25013" y="22276"/>
                    <a:pt x="24738" y="22001"/>
                  </a:cubicBezTo>
                  <a:cubicBezTo>
                    <a:pt x="24562" y="21800"/>
                    <a:pt x="24462" y="21575"/>
                    <a:pt x="24312" y="21349"/>
                  </a:cubicBezTo>
                  <a:cubicBezTo>
                    <a:pt x="24487" y="21149"/>
                    <a:pt x="24612" y="20998"/>
                    <a:pt x="24738" y="20848"/>
                  </a:cubicBezTo>
                  <a:cubicBezTo>
                    <a:pt x="27419" y="17615"/>
                    <a:pt x="28347" y="13956"/>
                    <a:pt x="27294" y="9895"/>
                  </a:cubicBezTo>
                  <a:cubicBezTo>
                    <a:pt x="25760" y="3830"/>
                    <a:pt x="20142" y="0"/>
                    <a:pt x="142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2720;p59">
              <a:extLst>
                <a:ext uri="{FF2B5EF4-FFF2-40B4-BE49-F238E27FC236}">
                  <a16:creationId xmlns:a16="http://schemas.microsoft.com/office/drawing/2014/main" id="{8448F919-6F00-80C8-C6AB-5637091BB41F}"/>
                </a:ext>
              </a:extLst>
            </p:cNvPr>
            <p:cNvSpPr/>
            <p:nvPr/>
          </p:nvSpPr>
          <p:spPr>
            <a:xfrm flipH="1">
              <a:off x="6569013" y="2883112"/>
              <a:ext cx="373914" cy="196681"/>
            </a:xfrm>
            <a:custGeom>
              <a:avLst/>
              <a:gdLst/>
              <a:ahLst/>
              <a:cxnLst/>
              <a:rect l="l" t="t" r="r" b="b"/>
              <a:pathLst>
                <a:path w="9825" h="5168" extrusionOk="0">
                  <a:moveTo>
                    <a:pt x="9562" y="1"/>
                  </a:moveTo>
                  <a:cubicBezTo>
                    <a:pt x="9557" y="1"/>
                    <a:pt x="9553" y="2"/>
                    <a:pt x="9549" y="4"/>
                  </a:cubicBezTo>
                  <a:cubicBezTo>
                    <a:pt x="9424" y="29"/>
                    <a:pt x="9299" y="129"/>
                    <a:pt x="9274" y="254"/>
                  </a:cubicBezTo>
                  <a:cubicBezTo>
                    <a:pt x="9223" y="455"/>
                    <a:pt x="9248" y="680"/>
                    <a:pt x="9223" y="906"/>
                  </a:cubicBezTo>
                  <a:cubicBezTo>
                    <a:pt x="9111" y="3145"/>
                    <a:pt x="7560" y="4604"/>
                    <a:pt x="5479" y="4604"/>
                  </a:cubicBezTo>
                  <a:cubicBezTo>
                    <a:pt x="5230" y="4604"/>
                    <a:pt x="4974" y="4583"/>
                    <a:pt x="4712" y="4540"/>
                  </a:cubicBezTo>
                  <a:cubicBezTo>
                    <a:pt x="3183" y="4290"/>
                    <a:pt x="1930" y="3538"/>
                    <a:pt x="827" y="2460"/>
                  </a:cubicBezTo>
                  <a:cubicBezTo>
                    <a:pt x="702" y="2335"/>
                    <a:pt x="577" y="2184"/>
                    <a:pt x="426" y="2084"/>
                  </a:cubicBezTo>
                  <a:cubicBezTo>
                    <a:pt x="389" y="2059"/>
                    <a:pt x="326" y="2046"/>
                    <a:pt x="267" y="2046"/>
                  </a:cubicBezTo>
                  <a:cubicBezTo>
                    <a:pt x="207" y="2046"/>
                    <a:pt x="151" y="2059"/>
                    <a:pt x="126" y="2084"/>
                  </a:cubicBezTo>
                  <a:cubicBezTo>
                    <a:pt x="50" y="2159"/>
                    <a:pt x="0" y="2310"/>
                    <a:pt x="50" y="2410"/>
                  </a:cubicBezTo>
                  <a:cubicBezTo>
                    <a:pt x="76" y="2535"/>
                    <a:pt x="176" y="2635"/>
                    <a:pt x="301" y="2736"/>
                  </a:cubicBezTo>
                  <a:cubicBezTo>
                    <a:pt x="727" y="3112"/>
                    <a:pt x="1153" y="3538"/>
                    <a:pt x="1629" y="3863"/>
                  </a:cubicBezTo>
                  <a:cubicBezTo>
                    <a:pt x="2731" y="4647"/>
                    <a:pt x="3953" y="5168"/>
                    <a:pt x="5341" y="5168"/>
                  </a:cubicBezTo>
                  <a:cubicBezTo>
                    <a:pt x="5374" y="5168"/>
                    <a:pt x="5406" y="5167"/>
                    <a:pt x="5439" y="5167"/>
                  </a:cubicBezTo>
                  <a:cubicBezTo>
                    <a:pt x="6817" y="5167"/>
                    <a:pt x="7920" y="4716"/>
                    <a:pt x="8722" y="3763"/>
                  </a:cubicBezTo>
                  <a:cubicBezTo>
                    <a:pt x="9524" y="2811"/>
                    <a:pt x="9825" y="1683"/>
                    <a:pt x="9825" y="455"/>
                  </a:cubicBezTo>
                  <a:cubicBezTo>
                    <a:pt x="9825" y="380"/>
                    <a:pt x="9825" y="279"/>
                    <a:pt x="9800" y="229"/>
                  </a:cubicBezTo>
                  <a:cubicBezTo>
                    <a:pt x="9730" y="137"/>
                    <a:pt x="9618" y="1"/>
                    <a:pt x="95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2721;p59">
              <a:extLst>
                <a:ext uri="{FF2B5EF4-FFF2-40B4-BE49-F238E27FC236}">
                  <a16:creationId xmlns:a16="http://schemas.microsoft.com/office/drawing/2014/main" id="{1057D957-2652-B844-31B0-964D7E7301BC}"/>
                </a:ext>
              </a:extLst>
            </p:cNvPr>
            <p:cNvSpPr/>
            <p:nvPr/>
          </p:nvSpPr>
          <p:spPr>
            <a:xfrm flipH="1">
              <a:off x="6582336" y="2763042"/>
              <a:ext cx="57277" cy="73032"/>
            </a:xfrm>
            <a:custGeom>
              <a:avLst/>
              <a:gdLst/>
              <a:ahLst/>
              <a:cxnLst/>
              <a:rect l="l" t="t" r="r" b="b"/>
              <a:pathLst>
                <a:path w="1505" h="1919" extrusionOk="0">
                  <a:moveTo>
                    <a:pt x="827" y="1"/>
                  </a:moveTo>
                  <a:cubicBezTo>
                    <a:pt x="426" y="26"/>
                    <a:pt x="50" y="277"/>
                    <a:pt x="0" y="652"/>
                  </a:cubicBezTo>
                  <a:cubicBezTo>
                    <a:pt x="0" y="828"/>
                    <a:pt x="75" y="1028"/>
                    <a:pt x="151" y="1229"/>
                  </a:cubicBezTo>
                  <a:cubicBezTo>
                    <a:pt x="328" y="1672"/>
                    <a:pt x="583" y="1919"/>
                    <a:pt x="882" y="1919"/>
                  </a:cubicBezTo>
                  <a:cubicBezTo>
                    <a:pt x="921" y="1919"/>
                    <a:pt x="962" y="1914"/>
                    <a:pt x="1003" y="1906"/>
                  </a:cubicBezTo>
                  <a:cubicBezTo>
                    <a:pt x="1329" y="1830"/>
                    <a:pt x="1504" y="1505"/>
                    <a:pt x="1504" y="928"/>
                  </a:cubicBezTo>
                  <a:cubicBezTo>
                    <a:pt x="1504" y="878"/>
                    <a:pt x="1504" y="778"/>
                    <a:pt x="1479" y="678"/>
                  </a:cubicBezTo>
                  <a:cubicBezTo>
                    <a:pt x="1404" y="277"/>
                    <a:pt x="1153" y="1"/>
                    <a:pt x="8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2722;p59">
              <a:extLst>
                <a:ext uri="{FF2B5EF4-FFF2-40B4-BE49-F238E27FC236}">
                  <a16:creationId xmlns:a16="http://schemas.microsoft.com/office/drawing/2014/main" id="{77A2B63D-0D69-F4C7-7854-02E511ECBCA3}"/>
                </a:ext>
              </a:extLst>
            </p:cNvPr>
            <p:cNvSpPr/>
            <p:nvPr/>
          </p:nvSpPr>
          <p:spPr>
            <a:xfrm flipH="1">
              <a:off x="6966749" y="2833333"/>
              <a:ext cx="53433" cy="70521"/>
            </a:xfrm>
            <a:custGeom>
              <a:avLst/>
              <a:gdLst/>
              <a:ahLst/>
              <a:cxnLst/>
              <a:rect l="l" t="t" r="r" b="b"/>
              <a:pathLst>
                <a:path w="1404" h="1853" extrusionOk="0">
                  <a:moveTo>
                    <a:pt x="676" y="1"/>
                  </a:moveTo>
                  <a:cubicBezTo>
                    <a:pt x="644" y="1"/>
                    <a:pt x="611" y="3"/>
                    <a:pt x="577" y="8"/>
                  </a:cubicBezTo>
                  <a:cubicBezTo>
                    <a:pt x="276" y="59"/>
                    <a:pt x="151" y="309"/>
                    <a:pt x="50" y="585"/>
                  </a:cubicBezTo>
                  <a:cubicBezTo>
                    <a:pt x="25" y="685"/>
                    <a:pt x="25" y="785"/>
                    <a:pt x="0" y="986"/>
                  </a:cubicBezTo>
                  <a:cubicBezTo>
                    <a:pt x="50" y="1111"/>
                    <a:pt x="100" y="1362"/>
                    <a:pt x="226" y="1562"/>
                  </a:cubicBezTo>
                  <a:cubicBezTo>
                    <a:pt x="367" y="1765"/>
                    <a:pt x="558" y="1853"/>
                    <a:pt x="785" y="1853"/>
                  </a:cubicBezTo>
                  <a:cubicBezTo>
                    <a:pt x="839" y="1853"/>
                    <a:pt x="895" y="1848"/>
                    <a:pt x="953" y="1838"/>
                  </a:cubicBezTo>
                  <a:cubicBezTo>
                    <a:pt x="1278" y="1788"/>
                    <a:pt x="1404" y="1537"/>
                    <a:pt x="1404" y="1287"/>
                  </a:cubicBezTo>
                  <a:cubicBezTo>
                    <a:pt x="1404" y="986"/>
                    <a:pt x="1354" y="685"/>
                    <a:pt x="1253" y="410"/>
                  </a:cubicBezTo>
                  <a:cubicBezTo>
                    <a:pt x="1164" y="185"/>
                    <a:pt x="953" y="1"/>
                    <a:pt x="6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2" name="Picture 11" descr="A green text on a pink background&#10;&#10;Description automatically generated">
            <a:extLst>
              <a:ext uri="{FF2B5EF4-FFF2-40B4-BE49-F238E27FC236}">
                <a16:creationId xmlns:a16="http://schemas.microsoft.com/office/drawing/2014/main" id="{87C6105B-83C2-6DAD-B9C1-B9A38A9E2DA1}"/>
              </a:ext>
            </a:extLst>
          </p:cNvPr>
          <p:cNvPicPr>
            <a:picLocks noChangeAspect="1"/>
          </p:cNvPicPr>
          <p:nvPr/>
        </p:nvPicPr>
        <p:blipFill>
          <a:blip r:embed="rId3"/>
          <a:stretch>
            <a:fillRect/>
          </a:stretch>
        </p:blipFill>
        <p:spPr>
          <a:xfrm rot="16200000">
            <a:off x="7034130" y="2376632"/>
            <a:ext cx="542513" cy="701965"/>
          </a:xfrm>
          <a:prstGeom prst="rect">
            <a:avLst/>
          </a:prstGeom>
        </p:spPr>
      </p:pic>
      <p:sp>
        <p:nvSpPr>
          <p:cNvPr id="15" name="TextBox 14">
            <a:extLst>
              <a:ext uri="{FF2B5EF4-FFF2-40B4-BE49-F238E27FC236}">
                <a16:creationId xmlns:a16="http://schemas.microsoft.com/office/drawing/2014/main" id="{DF086F51-9BD0-DFB5-9FD7-D314434187B6}"/>
              </a:ext>
            </a:extLst>
          </p:cNvPr>
          <p:cNvSpPr txBox="1"/>
          <p:nvPr/>
        </p:nvSpPr>
        <p:spPr>
          <a:xfrm>
            <a:off x="1194953" y="1333499"/>
            <a:ext cx="5536045" cy="33239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solidFill>
                  <a:schemeClr val="tx1"/>
                </a:solidFill>
                <a:latin typeface="Nunito Medium"/>
              </a:rPr>
              <a:t>Which parts of my Handshake profile are most important to include?</a:t>
            </a:r>
          </a:p>
          <a:p>
            <a:pPr marL="285750" indent="-285750">
              <a:buFont typeface="Calibri"/>
              <a:buChar char="-"/>
            </a:pPr>
            <a:r>
              <a:rPr lang="en-US">
                <a:solidFill>
                  <a:schemeClr val="tx1"/>
                </a:solidFill>
                <a:latin typeface="Nunito Medium"/>
              </a:rPr>
              <a:t>Handshake uses your major and job interests to recommend opportunities to you; including job type, job location, and job roles.</a:t>
            </a:r>
            <a:endParaRPr lang="en-US" b="1">
              <a:solidFill>
                <a:schemeClr val="tx1"/>
              </a:solidFill>
              <a:latin typeface="Nunito Medium"/>
            </a:endParaRPr>
          </a:p>
          <a:p>
            <a:r>
              <a:rPr lang="en-US" b="1">
                <a:solidFill>
                  <a:schemeClr val="tx1"/>
                </a:solidFill>
                <a:latin typeface="Nunito Medium"/>
              </a:rPr>
              <a:t>What are the top things employers search for?</a:t>
            </a:r>
            <a:endParaRPr lang="en-US">
              <a:solidFill>
                <a:schemeClr val="tx1"/>
              </a:solidFill>
              <a:latin typeface="Nunito Medium"/>
            </a:endParaRPr>
          </a:p>
          <a:p>
            <a:pPr marL="285750" indent="-285750">
              <a:buFont typeface="Calibri"/>
              <a:buChar char="-"/>
            </a:pPr>
            <a:r>
              <a:rPr lang="en-US">
                <a:solidFill>
                  <a:schemeClr val="tx1"/>
                </a:solidFill>
                <a:latin typeface="Nunito Medium"/>
              </a:rPr>
              <a:t>The most popular fields that employers use to find students they'd like to message include the work experience, skills, clubs, and organizations listed on a student's profile.</a:t>
            </a:r>
          </a:p>
          <a:p>
            <a:r>
              <a:rPr lang="en-US" b="1">
                <a:solidFill>
                  <a:schemeClr val="tx1"/>
                </a:solidFill>
                <a:latin typeface="Nunito Medium"/>
              </a:rPr>
              <a:t>Why should I make my profile public?</a:t>
            </a:r>
            <a:endParaRPr lang="en-US">
              <a:solidFill>
                <a:schemeClr val="tx1"/>
              </a:solidFill>
              <a:latin typeface="Nunito Medium"/>
            </a:endParaRPr>
          </a:p>
          <a:p>
            <a:pPr marL="285750" indent="-285750">
              <a:buFont typeface="Calibri"/>
              <a:buChar char="-"/>
            </a:pPr>
            <a:r>
              <a:rPr lang="en-US">
                <a:solidFill>
                  <a:schemeClr val="tx1"/>
                </a:solidFill>
                <a:latin typeface="Nunito Medium"/>
              </a:rPr>
              <a:t>Employers can find and view your profile only when you make it visible to them. Making it public allows you to show up when they're searching for students to recruit for jobs and internships. Your profile can also be visible to other students, so you'll be able to connect with them for advice!</a:t>
            </a:r>
          </a:p>
          <a:p>
            <a:endParaRPr lang="en-US">
              <a:solidFill>
                <a:srgbClr val="575757"/>
              </a:solidFill>
              <a:latin typeface="Nunito Medium"/>
            </a:endParaRPr>
          </a:p>
          <a:p>
            <a:pPr marL="285750" indent="-285750">
              <a:buFont typeface="Calibri"/>
              <a:buChar char="-"/>
            </a:pPr>
            <a:endParaRPr lang="en-US" b="1">
              <a:latin typeface="Nunito Medium"/>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04"/>
        <p:cNvGrpSpPr/>
        <p:nvPr/>
      </p:nvGrpSpPr>
      <p:grpSpPr>
        <a:xfrm>
          <a:off x="0" y="0"/>
          <a:ext cx="0" cy="0"/>
          <a:chOff x="0" y="0"/>
          <a:chExt cx="0" cy="0"/>
        </a:xfrm>
      </p:grpSpPr>
      <p:sp>
        <p:nvSpPr>
          <p:cNvPr id="18" name="Google Shape;2209;p47">
            <a:extLst>
              <a:ext uri="{FF2B5EF4-FFF2-40B4-BE49-F238E27FC236}">
                <a16:creationId xmlns:a16="http://schemas.microsoft.com/office/drawing/2014/main" id="{841B4826-12EC-A7B6-AFF1-8086457EA071}"/>
              </a:ext>
            </a:extLst>
          </p:cNvPr>
          <p:cNvSpPr/>
          <p:nvPr/>
        </p:nvSpPr>
        <p:spPr>
          <a:xfrm flipH="1">
            <a:off x="1470766" y="2959720"/>
            <a:ext cx="2586136" cy="358964"/>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9" name="Google Shape;2209;p47"/>
          <p:cNvSpPr/>
          <p:nvPr/>
        </p:nvSpPr>
        <p:spPr>
          <a:xfrm flipH="1">
            <a:off x="1470766" y="1401083"/>
            <a:ext cx="2586136" cy="358964"/>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2" name="Google Shape;2212;p47"/>
          <p:cNvSpPr txBox="1">
            <a:spLocks noGrp="1"/>
          </p:cNvSpPr>
          <p:nvPr>
            <p:ph type="subTitle" idx="2"/>
          </p:nvPr>
        </p:nvSpPr>
        <p:spPr>
          <a:xfrm>
            <a:off x="1427499" y="1522544"/>
            <a:ext cx="2664209" cy="340500"/>
          </a:xfrm>
          <a:prstGeom prst="rect">
            <a:avLst/>
          </a:prstGeom>
        </p:spPr>
        <p:txBody>
          <a:bodyPr spcFirstLastPara="1" wrap="square" lIns="91425" tIns="91425" rIns="91425" bIns="91425" anchor="b" anchorCtr="0">
            <a:noAutofit/>
          </a:bodyPr>
          <a:lstStyle/>
          <a:p>
            <a:pPr marL="0" indent="0"/>
            <a:r>
              <a:rPr lang="en"/>
              <a:t>Resume Assistance</a:t>
            </a:r>
          </a:p>
        </p:txBody>
      </p:sp>
      <p:sp>
        <p:nvSpPr>
          <p:cNvPr id="2213" name="Google Shape;2213;p47"/>
          <p:cNvSpPr txBox="1">
            <a:spLocks noGrp="1"/>
          </p:cNvSpPr>
          <p:nvPr>
            <p:ph type="ctrTitle"/>
          </p:nvPr>
        </p:nvSpPr>
        <p:spPr>
          <a:xfrm>
            <a:off x="713250" y="446075"/>
            <a:ext cx="7717500" cy="537000"/>
          </a:xfrm>
          <a:prstGeom prst="rect">
            <a:avLst/>
          </a:prstGeom>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p>
            <a:r>
              <a:rPr lang="en"/>
              <a:t>Cuyamaca Career Center Resources</a:t>
            </a:r>
          </a:p>
        </p:txBody>
      </p:sp>
      <p:sp>
        <p:nvSpPr>
          <p:cNvPr id="2214" name="Google Shape;2214;p47"/>
          <p:cNvSpPr txBox="1">
            <a:spLocks noGrp="1"/>
          </p:cNvSpPr>
          <p:nvPr>
            <p:ph type="subTitle" idx="1"/>
          </p:nvPr>
        </p:nvSpPr>
        <p:spPr>
          <a:xfrm>
            <a:off x="1352454" y="1730941"/>
            <a:ext cx="6791708" cy="843872"/>
          </a:xfrm>
          <a:prstGeom prst="rect">
            <a:avLst/>
          </a:prstGeom>
        </p:spPr>
        <p:txBody>
          <a:bodyPr spcFirstLastPara="1" wrap="square" lIns="91425" tIns="91425" rIns="91425" bIns="91425" anchor="t" anchorCtr="0">
            <a:noAutofit/>
          </a:bodyPr>
          <a:lstStyle/>
          <a:p>
            <a:pPr marL="0" indent="0"/>
            <a:r>
              <a:rPr lang="en"/>
              <a:t>Having a well written and professional resume on your Handshake is important so that you can make a good impression on potential employers! The Cuyamaca Career Center provides guidance and reviews of student resumes. Visit</a:t>
            </a:r>
          </a:p>
          <a:p>
            <a:pPr marL="0" indent="0">
              <a:lnSpc>
                <a:spcPct val="114999"/>
              </a:lnSpc>
            </a:pPr>
            <a:r>
              <a:rPr lang="en">
                <a:hlinkClick r:id="rId3"/>
              </a:rPr>
              <a:t>https://tinyurl.com/cuyamacaresume</a:t>
            </a:r>
            <a:r>
              <a:rPr lang="en"/>
              <a:t> for more information.</a:t>
            </a:r>
          </a:p>
          <a:p>
            <a:pPr marL="0" indent="0">
              <a:lnSpc>
                <a:spcPct val="114999"/>
              </a:lnSpc>
            </a:pPr>
            <a:endParaRPr lang="en-US"/>
          </a:p>
        </p:txBody>
      </p:sp>
      <p:sp>
        <p:nvSpPr>
          <p:cNvPr id="2218" name="Google Shape;2218;p47"/>
          <p:cNvSpPr txBox="1">
            <a:spLocks noGrp="1"/>
          </p:cNvSpPr>
          <p:nvPr>
            <p:ph type="subTitle" idx="7"/>
          </p:nvPr>
        </p:nvSpPr>
        <p:spPr>
          <a:xfrm>
            <a:off x="1427499" y="3351365"/>
            <a:ext cx="6791709" cy="584700"/>
          </a:xfrm>
          <a:prstGeom prst="rect">
            <a:avLst/>
          </a:prstGeom>
        </p:spPr>
        <p:txBody>
          <a:bodyPr spcFirstLastPara="1" wrap="square" lIns="91425" tIns="91425" rIns="91425" bIns="91425" anchor="t" anchorCtr="0">
            <a:noAutofit/>
          </a:bodyPr>
          <a:lstStyle/>
          <a:p>
            <a:pPr marL="0" indent="0"/>
            <a:r>
              <a:rPr lang="en"/>
              <a:t>Cuyamaca offers career counseling and guidance for choosing a major, creating a career-educational plan, and career assistance for students! Visit https://tinyurl.com/careercuyamaca for more information.</a:t>
            </a:r>
            <a:endParaRPr/>
          </a:p>
        </p:txBody>
      </p:sp>
      <p:sp>
        <p:nvSpPr>
          <p:cNvPr id="2219" name="Google Shape;2219;p47"/>
          <p:cNvSpPr txBox="1">
            <a:spLocks noGrp="1"/>
          </p:cNvSpPr>
          <p:nvPr>
            <p:ph type="subTitle" idx="8"/>
          </p:nvPr>
        </p:nvSpPr>
        <p:spPr>
          <a:xfrm>
            <a:off x="1467909" y="3047184"/>
            <a:ext cx="2646890" cy="339900"/>
          </a:xfrm>
          <a:prstGeom prst="rect">
            <a:avLst/>
          </a:prstGeom>
        </p:spPr>
        <p:txBody>
          <a:bodyPr spcFirstLastPara="1" wrap="square" lIns="91425" tIns="91425" rIns="91425" bIns="91425" anchor="b" anchorCtr="0">
            <a:noAutofit/>
          </a:bodyPr>
          <a:lstStyle/>
          <a:p>
            <a:pPr marL="0" indent="0"/>
            <a:r>
              <a:rPr lang="en"/>
              <a:t>Career Counseling</a:t>
            </a:r>
          </a:p>
        </p:txBody>
      </p:sp>
      <p:grpSp>
        <p:nvGrpSpPr>
          <p:cNvPr id="2224" name="Google Shape;2224;p47"/>
          <p:cNvGrpSpPr/>
          <p:nvPr/>
        </p:nvGrpSpPr>
        <p:grpSpPr>
          <a:xfrm flipH="1">
            <a:off x="415757" y="1449335"/>
            <a:ext cx="531539" cy="3091388"/>
            <a:chOff x="8167932" y="1504647"/>
            <a:chExt cx="531539" cy="3091388"/>
          </a:xfrm>
        </p:grpSpPr>
        <p:grpSp>
          <p:nvGrpSpPr>
            <p:cNvPr id="2225" name="Google Shape;2225;p47"/>
            <p:cNvGrpSpPr/>
            <p:nvPr/>
          </p:nvGrpSpPr>
          <p:grpSpPr>
            <a:xfrm flipH="1">
              <a:off x="8167932" y="1504647"/>
              <a:ext cx="531539" cy="155710"/>
              <a:chOff x="1780525" y="2859350"/>
              <a:chExt cx="387250" cy="113450"/>
            </a:xfrm>
          </p:grpSpPr>
          <p:sp>
            <p:nvSpPr>
              <p:cNvPr id="2226" name="Google Shape;2226;p47"/>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7" name="Google Shape;2227;p47"/>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8" name="Google Shape;2228;p47"/>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29" name="Google Shape;2229;p47"/>
            <p:cNvGrpSpPr/>
            <p:nvPr/>
          </p:nvGrpSpPr>
          <p:grpSpPr>
            <a:xfrm flipH="1">
              <a:off x="8167932" y="1798215"/>
              <a:ext cx="531539" cy="155710"/>
              <a:chOff x="1780525" y="2859350"/>
              <a:chExt cx="387250" cy="113450"/>
            </a:xfrm>
          </p:grpSpPr>
          <p:sp>
            <p:nvSpPr>
              <p:cNvPr id="2230" name="Google Shape;2230;p47"/>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 name="Google Shape;2231;p47"/>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2" name="Google Shape;2232;p47"/>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3" name="Google Shape;2233;p47"/>
            <p:cNvGrpSpPr/>
            <p:nvPr/>
          </p:nvGrpSpPr>
          <p:grpSpPr>
            <a:xfrm flipH="1">
              <a:off x="8167932" y="2091783"/>
              <a:ext cx="531539" cy="155710"/>
              <a:chOff x="1780525" y="2859350"/>
              <a:chExt cx="387250" cy="113450"/>
            </a:xfrm>
          </p:grpSpPr>
          <p:sp>
            <p:nvSpPr>
              <p:cNvPr id="2234" name="Google Shape;2234;p47"/>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 name="Google Shape;2235;p47"/>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 name="Google Shape;2236;p47"/>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7" name="Google Shape;2237;p47"/>
            <p:cNvGrpSpPr/>
            <p:nvPr/>
          </p:nvGrpSpPr>
          <p:grpSpPr>
            <a:xfrm flipH="1">
              <a:off x="8167932" y="2385351"/>
              <a:ext cx="531539" cy="155710"/>
              <a:chOff x="1780525" y="2859350"/>
              <a:chExt cx="387250" cy="113450"/>
            </a:xfrm>
          </p:grpSpPr>
          <p:sp>
            <p:nvSpPr>
              <p:cNvPr id="2238" name="Google Shape;2238;p47"/>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 name="Google Shape;2239;p47"/>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 name="Google Shape;2240;p47"/>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41" name="Google Shape;2241;p47"/>
            <p:cNvGrpSpPr/>
            <p:nvPr/>
          </p:nvGrpSpPr>
          <p:grpSpPr>
            <a:xfrm flipH="1">
              <a:off x="8167932" y="2678918"/>
              <a:ext cx="531539" cy="155710"/>
              <a:chOff x="1780525" y="2859350"/>
              <a:chExt cx="387250" cy="113450"/>
            </a:xfrm>
          </p:grpSpPr>
          <p:sp>
            <p:nvSpPr>
              <p:cNvPr id="2242" name="Google Shape;2242;p47"/>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 name="Google Shape;2243;p47"/>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 name="Google Shape;2244;p47"/>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45" name="Google Shape;2245;p47"/>
            <p:cNvGrpSpPr/>
            <p:nvPr/>
          </p:nvGrpSpPr>
          <p:grpSpPr>
            <a:xfrm flipH="1">
              <a:off x="8167932" y="2972486"/>
              <a:ext cx="531539" cy="155710"/>
              <a:chOff x="1780525" y="2859350"/>
              <a:chExt cx="387250" cy="113450"/>
            </a:xfrm>
          </p:grpSpPr>
          <p:sp>
            <p:nvSpPr>
              <p:cNvPr id="2246" name="Google Shape;2246;p47"/>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7" name="Google Shape;2247;p47"/>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8" name="Google Shape;2248;p47"/>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49" name="Google Shape;2249;p47"/>
            <p:cNvGrpSpPr/>
            <p:nvPr/>
          </p:nvGrpSpPr>
          <p:grpSpPr>
            <a:xfrm flipH="1">
              <a:off x="8167932" y="3266054"/>
              <a:ext cx="531539" cy="155710"/>
              <a:chOff x="1780525" y="2859350"/>
              <a:chExt cx="387250" cy="113450"/>
            </a:xfrm>
          </p:grpSpPr>
          <p:sp>
            <p:nvSpPr>
              <p:cNvPr id="2250" name="Google Shape;2250;p47"/>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1" name="Google Shape;2251;p47"/>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2" name="Google Shape;2252;p47"/>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53" name="Google Shape;2253;p47"/>
            <p:cNvGrpSpPr/>
            <p:nvPr/>
          </p:nvGrpSpPr>
          <p:grpSpPr>
            <a:xfrm flipH="1">
              <a:off x="8167932" y="3559622"/>
              <a:ext cx="531539" cy="155710"/>
              <a:chOff x="1780525" y="2859350"/>
              <a:chExt cx="387250" cy="113450"/>
            </a:xfrm>
          </p:grpSpPr>
          <p:sp>
            <p:nvSpPr>
              <p:cNvPr id="2254" name="Google Shape;2254;p47"/>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5" name="Google Shape;2255;p47"/>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6" name="Google Shape;2256;p47"/>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57" name="Google Shape;2257;p47"/>
            <p:cNvGrpSpPr/>
            <p:nvPr/>
          </p:nvGrpSpPr>
          <p:grpSpPr>
            <a:xfrm flipH="1">
              <a:off x="8167932" y="3853189"/>
              <a:ext cx="531539" cy="155710"/>
              <a:chOff x="1780525" y="2859350"/>
              <a:chExt cx="387250" cy="113450"/>
            </a:xfrm>
          </p:grpSpPr>
          <p:sp>
            <p:nvSpPr>
              <p:cNvPr id="2258" name="Google Shape;2258;p47"/>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9" name="Google Shape;2259;p47"/>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0" name="Google Shape;2260;p47"/>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61" name="Google Shape;2261;p47"/>
            <p:cNvGrpSpPr/>
            <p:nvPr/>
          </p:nvGrpSpPr>
          <p:grpSpPr>
            <a:xfrm flipH="1">
              <a:off x="8167932" y="4146757"/>
              <a:ext cx="531539" cy="155710"/>
              <a:chOff x="1780525" y="2859350"/>
              <a:chExt cx="387250" cy="113450"/>
            </a:xfrm>
          </p:grpSpPr>
          <p:sp>
            <p:nvSpPr>
              <p:cNvPr id="2262" name="Google Shape;2262;p47"/>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3" name="Google Shape;2263;p47"/>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4" name="Google Shape;2264;p47"/>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65" name="Google Shape;2265;p47"/>
            <p:cNvGrpSpPr/>
            <p:nvPr/>
          </p:nvGrpSpPr>
          <p:grpSpPr>
            <a:xfrm flipH="1">
              <a:off x="8167932" y="4440325"/>
              <a:ext cx="531539" cy="155710"/>
              <a:chOff x="1780525" y="2859350"/>
              <a:chExt cx="387250" cy="113450"/>
            </a:xfrm>
          </p:grpSpPr>
          <p:sp>
            <p:nvSpPr>
              <p:cNvPr id="2266" name="Google Shape;2266;p47"/>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7" name="Google Shape;2267;p47"/>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8" name="Google Shape;2268;p47"/>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70"/>
        <p:cNvGrpSpPr/>
        <p:nvPr/>
      </p:nvGrpSpPr>
      <p:grpSpPr>
        <a:xfrm>
          <a:off x="0" y="0"/>
          <a:ext cx="0" cy="0"/>
          <a:chOff x="0" y="0"/>
          <a:chExt cx="0" cy="0"/>
        </a:xfrm>
      </p:grpSpPr>
      <p:sp>
        <p:nvSpPr>
          <p:cNvPr id="1771" name="Google Shape;1771;p38"/>
          <p:cNvSpPr txBox="1">
            <a:spLocks noGrp="1"/>
          </p:cNvSpPr>
          <p:nvPr>
            <p:ph type="ctrTitle"/>
          </p:nvPr>
        </p:nvSpPr>
        <p:spPr>
          <a:xfrm>
            <a:off x="713250" y="446075"/>
            <a:ext cx="7717500" cy="537000"/>
          </a:xfrm>
          <a:prstGeom prst="rect">
            <a:avLst/>
          </a:prstGeom>
        </p:spPr>
        <p:txBody>
          <a:bodyPr spcFirstLastPara="1" wrap="square" lIns="91425" tIns="91425" rIns="91425" bIns="91425" anchor="ctr" anchorCtr="0">
            <a:noAutofit/>
          </a:bodyPr>
          <a:lstStyle/>
          <a:p>
            <a:r>
              <a:rPr lang="en"/>
              <a:t>Overview</a:t>
            </a:r>
          </a:p>
        </p:txBody>
      </p:sp>
      <p:graphicFrame>
        <p:nvGraphicFramePr>
          <p:cNvPr id="1772" name="Google Shape;1772;p38"/>
          <p:cNvGraphicFramePr/>
          <p:nvPr>
            <p:extLst>
              <p:ext uri="{D42A27DB-BD31-4B8C-83A1-F6EECF244321}">
                <p14:modId xmlns:p14="http://schemas.microsoft.com/office/powerpoint/2010/main" val="590913704"/>
              </p:ext>
            </p:extLst>
          </p:nvPr>
        </p:nvGraphicFramePr>
        <p:xfrm>
          <a:off x="914213" y="1825305"/>
          <a:ext cx="7315550" cy="2605860"/>
        </p:xfrm>
        <a:graphic>
          <a:graphicData uri="http://schemas.openxmlformats.org/drawingml/2006/table">
            <a:tbl>
              <a:tblPr>
                <a:noFill/>
                <a:tableStyleId>{92DF5C39-A9BF-4AA7-A6E7-6DC5EAE15C7D}</a:tableStyleId>
              </a:tblPr>
              <a:tblGrid>
                <a:gridCol w="2227550">
                  <a:extLst>
                    <a:ext uri="{9D8B030D-6E8A-4147-A177-3AD203B41FA5}">
                      <a16:colId xmlns:a16="http://schemas.microsoft.com/office/drawing/2014/main" val="20000"/>
                    </a:ext>
                  </a:extLst>
                </a:gridCol>
                <a:gridCol w="5088000">
                  <a:extLst>
                    <a:ext uri="{9D8B030D-6E8A-4147-A177-3AD203B41FA5}">
                      <a16:colId xmlns:a16="http://schemas.microsoft.com/office/drawing/2014/main" val="20001"/>
                    </a:ext>
                  </a:extLst>
                </a:gridCol>
              </a:tblGrid>
              <a:tr h="347150">
                <a:tc>
                  <a:txBody>
                    <a:bodyPr/>
                    <a:lstStyle/>
                    <a:p>
                      <a:pPr marL="0" lvl="0" indent="0" algn="l" rtl="0">
                        <a:spcBef>
                          <a:spcPts val="0"/>
                        </a:spcBef>
                        <a:spcAft>
                          <a:spcPts val="0"/>
                        </a:spcAft>
                        <a:buNone/>
                      </a:pPr>
                      <a:r>
                        <a:rPr lang="en" sz="1100" b="1" u="sng" dirty="0">
                          <a:solidFill>
                            <a:schemeClr val="dk1"/>
                          </a:solidFill>
                          <a:latin typeface="Nunito"/>
                          <a:ea typeface="Nunito"/>
                          <a:cs typeface="Nunito"/>
                        </a:rPr>
                        <a:t>What is Handshake?</a:t>
                      </a:r>
                      <a:endParaRPr lang="en" sz="1100" b="1" u="sng" dirty="0">
                        <a:solidFill>
                          <a:schemeClr val="dk1"/>
                        </a:solidFill>
                        <a:latin typeface="Nunito"/>
                        <a:ea typeface="Nunito"/>
                        <a:cs typeface="Nunito"/>
                        <a:sym typeface="Nunito"/>
                      </a:endParaRPr>
                    </a:p>
                  </a:txBody>
                  <a:tcPr marL="91425" marR="91425" marT="91425" marB="91425" anchor="ctr">
                    <a:lnL w="19050" cap="flat" cmpd="sng">
                      <a:solidFill>
                        <a:schemeClr val="dk1">
                          <a:alpha val="0"/>
                        </a:schemeClr>
                      </a:solidFill>
                      <a:prstDash val="solid"/>
                      <a:round/>
                      <a:headEnd type="none" w="sm" len="sm"/>
                      <a:tailEnd type="none" w="sm" len="sm"/>
                    </a:lnL>
                    <a:lnR w="28575" cap="flat" cmpd="sng">
                      <a:solidFill>
                        <a:schemeClr val="dk1"/>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lvl="0" indent="0" algn="l" rtl="0">
                        <a:spcBef>
                          <a:spcPts val="0"/>
                        </a:spcBef>
                        <a:spcAft>
                          <a:spcPts val="1600"/>
                        </a:spcAft>
                        <a:buNone/>
                      </a:pPr>
                      <a:r>
                        <a:rPr lang="en" sz="1000" dirty="0">
                          <a:solidFill>
                            <a:schemeClr val="dk1"/>
                          </a:solidFill>
                          <a:latin typeface="Nunito"/>
                          <a:ea typeface="Nunito"/>
                          <a:cs typeface="Nunito"/>
                        </a:rPr>
                        <a:t>Purpose of Handshake and why its a tool students should use</a:t>
                      </a:r>
                      <a:endParaRPr lang="en" sz="1000" dirty="0">
                        <a:solidFill>
                          <a:schemeClr val="dk1"/>
                        </a:solidFill>
                        <a:latin typeface="Nunito"/>
                        <a:ea typeface="Nunito"/>
                        <a:cs typeface="Nunito"/>
                        <a:sym typeface="Nunito"/>
                      </a:endParaRPr>
                    </a:p>
                  </a:txBody>
                  <a:tcPr marL="91425" marR="91425" marT="91425" marB="91425" anchor="ctr">
                    <a:lnL w="28575"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2857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347150">
                <a:tc>
                  <a:txBody>
                    <a:bodyPr/>
                    <a:lstStyle/>
                    <a:p>
                      <a:pPr marL="0" lvl="0" indent="0" algn="l" rtl="0">
                        <a:spcBef>
                          <a:spcPts val="0"/>
                        </a:spcBef>
                        <a:spcAft>
                          <a:spcPts val="0"/>
                        </a:spcAft>
                        <a:buNone/>
                      </a:pPr>
                      <a:r>
                        <a:rPr lang="en" sz="1100" b="1" u="sng" dirty="0">
                          <a:solidFill>
                            <a:schemeClr val="dk1"/>
                          </a:solidFill>
                          <a:latin typeface="Nunito"/>
                          <a:ea typeface="Nunito"/>
                          <a:cs typeface="Nunito"/>
                        </a:rPr>
                        <a:t>Getting started on Handshake</a:t>
                      </a:r>
                      <a:endParaRPr lang="en" sz="1100" b="1" u="sng" dirty="0">
                        <a:solidFill>
                          <a:schemeClr val="dk1"/>
                        </a:solidFill>
                        <a:latin typeface="Nunito"/>
                        <a:ea typeface="Nunito"/>
                        <a:cs typeface="Nunito"/>
                        <a:sym typeface="Nunito"/>
                      </a:endParaRPr>
                    </a:p>
                  </a:txBody>
                  <a:tcPr marL="91425" marR="91425" marT="91425" marB="91425" anchor="ctr">
                    <a:lnL w="19050" cap="flat" cmpd="sng">
                      <a:solidFill>
                        <a:schemeClr val="dk1">
                          <a:alpha val="0"/>
                        </a:schemeClr>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1600"/>
                        </a:spcAft>
                        <a:buNone/>
                      </a:pPr>
                      <a:r>
                        <a:rPr lang="en" sz="1000" dirty="0">
                          <a:solidFill>
                            <a:schemeClr val="dk1"/>
                          </a:solidFill>
                          <a:latin typeface="Nunito"/>
                          <a:ea typeface="Nunito"/>
                          <a:cs typeface="Nunito"/>
                        </a:rPr>
                        <a:t>Activate your Handshake account and learn how to set up your profile </a:t>
                      </a:r>
                      <a:endParaRPr lang="en" sz="1000" dirty="0">
                        <a:solidFill>
                          <a:schemeClr val="dk1"/>
                        </a:solidFill>
                        <a:latin typeface="Nunito"/>
                        <a:ea typeface="Nunito"/>
                        <a:cs typeface="Nunito"/>
                        <a:sym typeface="Nunito"/>
                      </a:endParaRPr>
                    </a:p>
                  </a:txBody>
                  <a:tcPr marL="91425" marR="91425" marT="91425" marB="91425" anchor="ctr">
                    <a:lnL w="28575"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347150">
                <a:tc>
                  <a:txBody>
                    <a:bodyPr/>
                    <a:lstStyle/>
                    <a:p>
                      <a:pPr marL="0" lvl="0" indent="0" algn="l" rtl="0">
                        <a:spcBef>
                          <a:spcPts val="0"/>
                        </a:spcBef>
                        <a:spcAft>
                          <a:spcPts val="0"/>
                        </a:spcAft>
                        <a:buNone/>
                      </a:pPr>
                      <a:r>
                        <a:rPr lang="en" sz="1100" b="1" u="sng" dirty="0">
                          <a:solidFill>
                            <a:schemeClr val="dk1"/>
                          </a:solidFill>
                          <a:latin typeface="Nunito"/>
                          <a:ea typeface="Nunito"/>
                          <a:cs typeface="Nunito"/>
                        </a:rPr>
                        <a:t>How to find jobs and internships</a:t>
                      </a:r>
                      <a:endParaRPr sz="1100" b="1" u="sng" dirty="0">
                        <a:solidFill>
                          <a:schemeClr val="dk1"/>
                        </a:solidFill>
                        <a:latin typeface="Nunito"/>
                        <a:ea typeface="Nunito"/>
                        <a:cs typeface="Nunito"/>
                        <a:sym typeface="Nunito"/>
                      </a:endParaRPr>
                    </a:p>
                  </a:txBody>
                  <a:tcPr marL="91425" marR="91425" marT="91425" marB="91425" anchor="ctr">
                    <a:lnL w="19050" cap="flat" cmpd="sng">
                      <a:solidFill>
                        <a:schemeClr val="dk1">
                          <a:alpha val="0"/>
                        </a:schemeClr>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lvl="0" indent="0" algn="l" rtl="0">
                        <a:spcBef>
                          <a:spcPts val="0"/>
                        </a:spcBef>
                        <a:spcAft>
                          <a:spcPts val="1600"/>
                        </a:spcAft>
                        <a:buNone/>
                      </a:pPr>
                      <a:r>
                        <a:rPr lang="en" sz="1000" dirty="0">
                          <a:solidFill>
                            <a:schemeClr val="dk1"/>
                          </a:solidFill>
                          <a:latin typeface="Nunito"/>
                          <a:ea typeface="Nunito"/>
                          <a:cs typeface="Nunito"/>
                        </a:rPr>
                        <a:t>How to maximize the benefits of Handshake in order to get job/internship postings that align with your needs</a:t>
                      </a:r>
                      <a:endParaRPr lang="en" sz="1000" dirty="0">
                        <a:solidFill>
                          <a:schemeClr val="dk1"/>
                        </a:solidFill>
                        <a:latin typeface="Nunito"/>
                        <a:ea typeface="Nunito"/>
                        <a:cs typeface="Nunito"/>
                        <a:sym typeface="Nunito"/>
                      </a:endParaRPr>
                    </a:p>
                  </a:txBody>
                  <a:tcPr marL="91425" marR="91425" marT="91425" marB="91425" anchor="ctr">
                    <a:lnL w="28575"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347150">
                <a:tc>
                  <a:txBody>
                    <a:bodyPr/>
                    <a:lstStyle/>
                    <a:p>
                      <a:pPr marL="0" lvl="0" indent="0" algn="l" rtl="0">
                        <a:spcBef>
                          <a:spcPts val="0"/>
                        </a:spcBef>
                        <a:spcAft>
                          <a:spcPts val="0"/>
                        </a:spcAft>
                        <a:buNone/>
                      </a:pPr>
                      <a:r>
                        <a:rPr lang="en" sz="1100" b="1" u="sng" dirty="0">
                          <a:solidFill>
                            <a:schemeClr val="dk1"/>
                          </a:solidFill>
                          <a:latin typeface="Nunito"/>
                          <a:ea typeface="Nunito"/>
                          <a:cs typeface="Nunito"/>
                        </a:rPr>
                        <a:t>Developing a network on Handshake</a:t>
                      </a:r>
                      <a:endParaRPr lang="en" sz="1100" b="1" u="sng" dirty="0">
                        <a:solidFill>
                          <a:schemeClr val="dk1"/>
                        </a:solidFill>
                        <a:latin typeface="Nunito"/>
                        <a:ea typeface="Nunito"/>
                        <a:cs typeface="Nunito"/>
                        <a:sym typeface="Nunito"/>
                      </a:endParaRPr>
                    </a:p>
                  </a:txBody>
                  <a:tcPr marL="91425" marR="91425" marT="91425" marB="91425" anchor="ctr">
                    <a:lnL w="19050" cap="flat" cmpd="sng">
                      <a:solidFill>
                        <a:schemeClr val="dk1">
                          <a:alpha val="0"/>
                        </a:schemeClr>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lvl="0" indent="0" algn="l" rtl="0">
                        <a:spcBef>
                          <a:spcPts val="0"/>
                        </a:spcBef>
                        <a:spcAft>
                          <a:spcPts val="1600"/>
                        </a:spcAft>
                        <a:buNone/>
                      </a:pPr>
                      <a:r>
                        <a:rPr lang="en" sz="1000" dirty="0">
                          <a:solidFill>
                            <a:schemeClr val="dk1"/>
                          </a:solidFill>
                          <a:latin typeface="Nunito"/>
                          <a:ea typeface="Nunito"/>
                          <a:cs typeface="Nunito"/>
                        </a:rPr>
                        <a:t>Networking explained, its importance, and how you can use Handshake to do so!</a:t>
                      </a:r>
                      <a:endParaRPr lang="en" sz="1000" dirty="0">
                        <a:solidFill>
                          <a:schemeClr val="dk1"/>
                        </a:solidFill>
                        <a:latin typeface="Nunito"/>
                        <a:ea typeface="Nunito"/>
                        <a:cs typeface="Nunito"/>
                        <a:sym typeface="Nunito"/>
                      </a:endParaRPr>
                    </a:p>
                  </a:txBody>
                  <a:tcPr marL="91425" marR="91425" marT="91425" marB="91425" anchor="ctr">
                    <a:lnL w="28575"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347150">
                <a:tc>
                  <a:txBody>
                    <a:bodyPr/>
                    <a:lstStyle/>
                    <a:p>
                      <a:pPr marL="0" lvl="0" indent="0" algn="l" rtl="0">
                        <a:spcBef>
                          <a:spcPts val="0"/>
                        </a:spcBef>
                        <a:spcAft>
                          <a:spcPts val="0"/>
                        </a:spcAft>
                        <a:buNone/>
                      </a:pPr>
                      <a:r>
                        <a:rPr lang="en" sz="1100" b="1" u="sng" dirty="0">
                          <a:solidFill>
                            <a:schemeClr val="dk1"/>
                          </a:solidFill>
                          <a:latin typeface="Nunito"/>
                          <a:ea typeface="Nunito"/>
                          <a:cs typeface="Nunito"/>
                        </a:rPr>
                        <a:t>Frequently Asked Questions</a:t>
                      </a:r>
                      <a:endParaRPr lang="en" sz="1100" b="1" u="sng" dirty="0">
                        <a:solidFill>
                          <a:schemeClr val="dk1"/>
                        </a:solidFill>
                        <a:latin typeface="Nunito"/>
                        <a:ea typeface="Nunito"/>
                        <a:cs typeface="Nunito"/>
                        <a:sym typeface="Nunito"/>
                      </a:endParaRPr>
                    </a:p>
                  </a:txBody>
                  <a:tcPr marL="91425" marR="91425" marT="91425" marB="91425" anchor="ctr">
                    <a:lnL w="19050" cap="flat" cmpd="sng">
                      <a:solidFill>
                        <a:schemeClr val="dk1">
                          <a:alpha val="0"/>
                        </a:schemeClr>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sz="1000" dirty="0">
                          <a:solidFill>
                            <a:schemeClr val="dk1"/>
                          </a:solidFill>
                          <a:latin typeface="Nunito"/>
                          <a:ea typeface="Nunito"/>
                          <a:cs typeface="Nunito"/>
                        </a:rPr>
                        <a:t>Answers to questions you may have</a:t>
                      </a:r>
                      <a:endParaRPr sz="1000" dirty="0">
                        <a:solidFill>
                          <a:schemeClr val="dk1"/>
                        </a:solidFill>
                        <a:latin typeface="Nunito"/>
                        <a:ea typeface="Nunito"/>
                        <a:cs typeface="Nunito"/>
                        <a:sym typeface="Nunito"/>
                      </a:endParaRPr>
                    </a:p>
                  </a:txBody>
                  <a:tcPr marL="91425" marR="91425" marT="91425" marB="91425" anchor="ctr">
                    <a:lnL w="28575"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347150">
                <a:tc>
                  <a:txBody>
                    <a:bodyPr/>
                    <a:lstStyle/>
                    <a:p>
                      <a:pPr marL="0" lvl="0" indent="0" algn="l" rtl="0">
                        <a:spcBef>
                          <a:spcPts val="0"/>
                        </a:spcBef>
                        <a:spcAft>
                          <a:spcPts val="0"/>
                        </a:spcAft>
                        <a:buNone/>
                      </a:pPr>
                      <a:r>
                        <a:rPr lang="en-US" sz="1100" b="1" u="sng" dirty="0">
                          <a:solidFill>
                            <a:schemeClr val="dk1"/>
                          </a:solidFill>
                          <a:latin typeface="Nunito"/>
                          <a:ea typeface="Nunito"/>
                          <a:cs typeface="Nunito"/>
                        </a:rPr>
                        <a:t>Cuyamaca Career Center Resources</a:t>
                      </a:r>
                      <a:endParaRPr sz="1100" b="1" u="sng" dirty="0">
                        <a:solidFill>
                          <a:schemeClr val="dk1"/>
                        </a:solidFill>
                        <a:latin typeface="Nunito"/>
                        <a:ea typeface="Nunito"/>
                        <a:cs typeface="Nunito"/>
                        <a:sym typeface="Nunito"/>
                      </a:endParaRPr>
                    </a:p>
                  </a:txBody>
                  <a:tcPr marL="91425" marR="91425" marT="91425" marB="91425" anchor="ctr">
                    <a:lnL w="19050" cap="flat" cmpd="sng">
                      <a:solidFill>
                        <a:schemeClr val="dk1">
                          <a:alpha val="0"/>
                        </a:schemeClr>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9050" cap="flat" cmpd="sng">
                      <a:solidFill>
                        <a:schemeClr val="dk1">
                          <a:alpha val="0"/>
                        </a:schemeClr>
                      </a:solidFill>
                      <a:prstDash val="solid"/>
                      <a:round/>
                      <a:headEnd type="none" w="sm" len="sm"/>
                      <a:tailEnd type="none" w="sm" len="sm"/>
                    </a:lnB>
                  </a:tcPr>
                </a:tc>
                <a:tc>
                  <a:txBody>
                    <a:bodyPr/>
                    <a:lstStyle/>
                    <a:p>
                      <a:pPr marL="0" lvl="0" indent="0" algn="l" rtl="0">
                        <a:spcBef>
                          <a:spcPts val="0"/>
                        </a:spcBef>
                        <a:spcAft>
                          <a:spcPts val="1600"/>
                        </a:spcAft>
                        <a:buNone/>
                      </a:pPr>
                      <a:r>
                        <a:rPr lang="en" sz="1000" b="0" u="none" dirty="0">
                          <a:solidFill>
                            <a:schemeClr val="dk1"/>
                          </a:solidFill>
                          <a:latin typeface="Nunito"/>
                          <a:ea typeface="Nunito"/>
                          <a:cs typeface="Nunito"/>
                        </a:rPr>
                        <a:t>In need of further assistance? The Career Center can help!</a:t>
                      </a:r>
                      <a:endParaRPr lang="en" sz="1000" b="0" u="none" dirty="0">
                        <a:solidFill>
                          <a:schemeClr val="dk1"/>
                        </a:solidFill>
                        <a:latin typeface="Nunito"/>
                        <a:ea typeface="Nunito"/>
                        <a:cs typeface="Nunito"/>
                        <a:sym typeface="Nunito"/>
                      </a:endParaRPr>
                    </a:p>
                  </a:txBody>
                  <a:tcPr marL="91425" marR="91425" marT="91425" marB="91425" anchor="ctr">
                    <a:lnL w="28575"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28575" cap="flat" cmpd="sng">
                      <a:solidFill>
                        <a:schemeClr val="dk1"/>
                      </a:solidFill>
                      <a:prstDash val="solid"/>
                      <a:round/>
                      <a:headEnd type="none" w="sm" len="sm"/>
                      <a:tailEnd type="none" w="sm" len="sm"/>
                    </a:lnT>
                    <a:lnB w="19050" cap="flat" cmpd="sng">
                      <a:solidFill>
                        <a:schemeClr val="dk1">
                          <a:alpha val="0"/>
                        </a:schemeClr>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1773" name="Google Shape;1773;p38"/>
          <p:cNvSpPr txBox="1"/>
          <p:nvPr/>
        </p:nvSpPr>
        <p:spPr>
          <a:xfrm>
            <a:off x="914225" y="1406172"/>
            <a:ext cx="7315500" cy="369900"/>
          </a:xfrm>
          <a:prstGeom prst="rect">
            <a:avLst/>
          </a:prstGeom>
          <a:noFill/>
          <a:ln>
            <a:noFill/>
          </a:ln>
        </p:spPr>
        <p:txBody>
          <a:bodyPr spcFirstLastPara="1" wrap="square" lIns="91425" tIns="91425" rIns="91425" bIns="91425" anchor="t" anchorCtr="0">
            <a:noAutofit/>
          </a:bodyPr>
          <a:lstStyle/>
          <a:p>
            <a:r>
              <a:rPr lang="en" sz="1100">
                <a:solidFill>
                  <a:schemeClr val="dk1"/>
                </a:solidFill>
                <a:latin typeface="Nunito"/>
                <a:ea typeface="Nunito"/>
                <a:cs typeface="Nunito"/>
                <a:sym typeface="Nunito"/>
              </a:rPr>
              <a:t>Here is what you can expect to learn on this journey to discovering Handshake:</a:t>
            </a:r>
            <a:endParaRPr sz="1100" b="1">
              <a:solidFill>
                <a:schemeClr val="dk1"/>
              </a:solidFill>
              <a:latin typeface="Nunito"/>
              <a:ea typeface="Nunito"/>
              <a:cs typeface="Nunito"/>
              <a:sym typeface="Nuni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11"/>
        <p:cNvGrpSpPr/>
        <p:nvPr/>
      </p:nvGrpSpPr>
      <p:grpSpPr>
        <a:xfrm>
          <a:off x="0" y="0"/>
          <a:ext cx="0" cy="0"/>
          <a:chOff x="0" y="0"/>
          <a:chExt cx="0" cy="0"/>
        </a:xfrm>
      </p:grpSpPr>
      <p:sp>
        <p:nvSpPr>
          <p:cNvPr id="1812" name="Google Shape;1812;p40"/>
          <p:cNvSpPr/>
          <p:nvPr/>
        </p:nvSpPr>
        <p:spPr>
          <a:xfrm>
            <a:off x="5818900" y="2024400"/>
            <a:ext cx="2781000" cy="2917800"/>
          </a:xfrm>
          <a:prstGeom prst="rect">
            <a:avLst/>
          </a:prstGeom>
          <a:solidFill>
            <a:schemeClr val="dk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3" name="Google Shape;1813;p40"/>
          <p:cNvSpPr txBox="1">
            <a:spLocks noGrp="1"/>
          </p:cNvSpPr>
          <p:nvPr>
            <p:ph type="subTitle" idx="1"/>
          </p:nvPr>
        </p:nvSpPr>
        <p:spPr>
          <a:xfrm>
            <a:off x="1095325" y="1291923"/>
            <a:ext cx="4528200" cy="1332000"/>
          </a:xfrm>
          <a:prstGeom prst="rect">
            <a:avLst/>
          </a:prstGeom>
        </p:spPr>
        <p:txBody>
          <a:bodyPr spcFirstLastPara="1" wrap="square" lIns="91425" tIns="91425" rIns="91425" bIns="91425" anchor="t" anchorCtr="0">
            <a:noAutofit/>
          </a:bodyPr>
          <a:lstStyle/>
          <a:p>
            <a:pPr marL="285750" indent="-285750">
              <a:buFont typeface="Calibri"/>
              <a:buChar char="-"/>
            </a:pPr>
            <a:r>
              <a:rPr lang="en"/>
              <a:t>Handshake is an online job board that connects students, their schools, and potential employers.</a:t>
            </a:r>
            <a:endParaRPr lang="en-US"/>
          </a:p>
          <a:p>
            <a:pPr marL="285750" indent="-285750">
              <a:lnSpc>
                <a:spcPct val="114999"/>
              </a:lnSpc>
              <a:buFont typeface="Calibri"/>
              <a:buChar char="-"/>
            </a:pPr>
            <a:endParaRPr lang="en"/>
          </a:p>
          <a:p>
            <a:pPr marL="285750" indent="-285750">
              <a:lnSpc>
                <a:spcPct val="114999"/>
              </a:lnSpc>
              <a:buFont typeface="Calibri"/>
              <a:buChar char="-"/>
            </a:pPr>
            <a:r>
              <a:rPr lang="en"/>
              <a:t>On the website, you can find job and internship listings, upcoming events to build your career, and helpful resources from around Cuyamaca.</a:t>
            </a:r>
          </a:p>
          <a:p>
            <a:pPr marL="0" indent="0">
              <a:lnSpc>
                <a:spcPct val="114999"/>
              </a:lnSpc>
            </a:pPr>
            <a:endParaRPr lang="en"/>
          </a:p>
        </p:txBody>
      </p:sp>
      <p:sp>
        <p:nvSpPr>
          <p:cNvPr id="1814" name="Google Shape;1814;p40"/>
          <p:cNvSpPr txBox="1">
            <a:spLocks noGrp="1"/>
          </p:cNvSpPr>
          <p:nvPr>
            <p:ph type="subTitle" idx="2"/>
          </p:nvPr>
        </p:nvSpPr>
        <p:spPr>
          <a:xfrm>
            <a:off x="1095341" y="3029637"/>
            <a:ext cx="4528200" cy="1332000"/>
          </a:xfrm>
          <a:prstGeom prst="rect">
            <a:avLst/>
          </a:prstGeom>
        </p:spPr>
        <p:txBody>
          <a:bodyPr spcFirstLastPara="1" wrap="square" lIns="91425" tIns="91425" rIns="91425" bIns="91425" anchor="t" anchorCtr="0">
            <a:noAutofit/>
          </a:bodyPr>
          <a:lstStyle/>
          <a:p>
            <a:pPr marL="285750" indent="-285750">
              <a:buFont typeface="Calibri"/>
              <a:buChar char="-"/>
            </a:pPr>
            <a:r>
              <a:rPr lang="en"/>
              <a:t>Handshake's mission statement is, "to help every student find a great job and build the foundations of a meaningful career, no matter where they're from or who they know."</a:t>
            </a:r>
          </a:p>
        </p:txBody>
      </p:sp>
      <p:sp>
        <p:nvSpPr>
          <p:cNvPr id="1815" name="Google Shape;1815;p40"/>
          <p:cNvSpPr txBox="1">
            <a:spLocks noGrp="1"/>
          </p:cNvSpPr>
          <p:nvPr>
            <p:ph type="ctrTitle"/>
          </p:nvPr>
        </p:nvSpPr>
        <p:spPr>
          <a:xfrm>
            <a:off x="713250" y="446075"/>
            <a:ext cx="7717500" cy="537000"/>
          </a:xfrm>
          <a:prstGeom prst="rect">
            <a:avLst/>
          </a:prstGeom>
        </p:spPr>
        <p:txBody>
          <a:bodyPr spcFirstLastPara="1" wrap="square" lIns="91425" tIns="91425" rIns="91425" bIns="91425" anchor="ctr" anchorCtr="0">
            <a:noAutofit/>
          </a:bodyPr>
          <a:lstStyle/>
          <a:p>
            <a:r>
              <a:rPr lang="en"/>
              <a:t>What is Handshake?</a:t>
            </a:r>
            <a:endParaRPr/>
          </a:p>
        </p:txBody>
      </p:sp>
      <p:grpSp>
        <p:nvGrpSpPr>
          <p:cNvPr id="1816" name="Google Shape;1816;p40"/>
          <p:cNvGrpSpPr/>
          <p:nvPr/>
        </p:nvGrpSpPr>
        <p:grpSpPr>
          <a:xfrm>
            <a:off x="6663475" y="3218223"/>
            <a:ext cx="1091842" cy="1336255"/>
            <a:chOff x="3112575" y="3748373"/>
            <a:chExt cx="1091842" cy="1336255"/>
          </a:xfrm>
        </p:grpSpPr>
        <p:sp>
          <p:nvSpPr>
            <p:cNvPr id="1817" name="Google Shape;1817;p40"/>
            <p:cNvSpPr/>
            <p:nvPr/>
          </p:nvSpPr>
          <p:spPr>
            <a:xfrm>
              <a:off x="3329491" y="4445237"/>
              <a:ext cx="810154" cy="639392"/>
            </a:xfrm>
            <a:custGeom>
              <a:avLst/>
              <a:gdLst/>
              <a:ahLst/>
              <a:cxnLst/>
              <a:rect l="l" t="t" r="r" b="b"/>
              <a:pathLst>
                <a:path w="25088" h="19800" extrusionOk="0">
                  <a:moveTo>
                    <a:pt x="18647" y="0"/>
                  </a:moveTo>
                  <a:cubicBezTo>
                    <a:pt x="18421" y="276"/>
                    <a:pt x="18171" y="551"/>
                    <a:pt x="17920" y="777"/>
                  </a:cubicBezTo>
                  <a:cubicBezTo>
                    <a:pt x="17970" y="852"/>
                    <a:pt x="18020" y="927"/>
                    <a:pt x="18121" y="1003"/>
                  </a:cubicBezTo>
                  <a:lnTo>
                    <a:pt x="18822" y="1504"/>
                  </a:lnTo>
                  <a:lnTo>
                    <a:pt x="17419" y="1178"/>
                  </a:lnTo>
                  <a:cubicBezTo>
                    <a:pt x="16968" y="1529"/>
                    <a:pt x="16491" y="1805"/>
                    <a:pt x="16015" y="2005"/>
                  </a:cubicBezTo>
                  <a:cubicBezTo>
                    <a:pt x="16040" y="2005"/>
                    <a:pt x="16040" y="2005"/>
                    <a:pt x="16040" y="2030"/>
                  </a:cubicBezTo>
                  <a:lnTo>
                    <a:pt x="17444" y="2832"/>
                  </a:lnTo>
                  <a:lnTo>
                    <a:pt x="17444" y="2832"/>
                  </a:lnTo>
                  <a:lnTo>
                    <a:pt x="15238" y="2306"/>
                  </a:lnTo>
                  <a:cubicBezTo>
                    <a:pt x="14436" y="2582"/>
                    <a:pt x="13584" y="2707"/>
                    <a:pt x="12682" y="2757"/>
                  </a:cubicBezTo>
                  <a:cubicBezTo>
                    <a:pt x="12732" y="2807"/>
                    <a:pt x="12807" y="2882"/>
                    <a:pt x="12907" y="2907"/>
                  </a:cubicBezTo>
                  <a:lnTo>
                    <a:pt x="14587" y="3659"/>
                  </a:lnTo>
                  <a:lnTo>
                    <a:pt x="14587" y="3659"/>
                  </a:lnTo>
                  <a:lnTo>
                    <a:pt x="11354" y="2782"/>
                  </a:lnTo>
                  <a:lnTo>
                    <a:pt x="6993" y="2782"/>
                  </a:lnTo>
                  <a:cubicBezTo>
                    <a:pt x="6667" y="2782"/>
                    <a:pt x="6366" y="2732"/>
                    <a:pt x="6040" y="2682"/>
                  </a:cubicBezTo>
                  <a:lnTo>
                    <a:pt x="6040" y="2682"/>
                  </a:lnTo>
                  <a:cubicBezTo>
                    <a:pt x="7444" y="3158"/>
                    <a:pt x="9198" y="3684"/>
                    <a:pt x="10501" y="4311"/>
                  </a:cubicBezTo>
                  <a:cubicBezTo>
                    <a:pt x="7745" y="3233"/>
                    <a:pt x="4637" y="2607"/>
                    <a:pt x="4461" y="2506"/>
                  </a:cubicBezTo>
                  <a:lnTo>
                    <a:pt x="4436" y="2531"/>
                  </a:lnTo>
                  <a:cubicBezTo>
                    <a:pt x="4249" y="2448"/>
                    <a:pt x="4096" y="2404"/>
                    <a:pt x="3963" y="2404"/>
                  </a:cubicBezTo>
                  <a:cubicBezTo>
                    <a:pt x="3777" y="2404"/>
                    <a:pt x="3630" y="2491"/>
                    <a:pt x="3484" y="2682"/>
                  </a:cubicBezTo>
                  <a:cubicBezTo>
                    <a:pt x="3258" y="2932"/>
                    <a:pt x="3359" y="3283"/>
                    <a:pt x="3684" y="3459"/>
                  </a:cubicBezTo>
                  <a:cubicBezTo>
                    <a:pt x="3760" y="3509"/>
                    <a:pt x="6767" y="4411"/>
                    <a:pt x="9549" y="5865"/>
                  </a:cubicBezTo>
                  <a:lnTo>
                    <a:pt x="3735" y="3935"/>
                  </a:lnTo>
                  <a:cubicBezTo>
                    <a:pt x="3630" y="3887"/>
                    <a:pt x="3518" y="3864"/>
                    <a:pt x="3407" y="3864"/>
                  </a:cubicBezTo>
                  <a:cubicBezTo>
                    <a:pt x="3172" y="3864"/>
                    <a:pt x="2943" y="3965"/>
                    <a:pt x="2807" y="4135"/>
                  </a:cubicBezTo>
                  <a:cubicBezTo>
                    <a:pt x="2607" y="4386"/>
                    <a:pt x="2707" y="4712"/>
                    <a:pt x="3008" y="4887"/>
                  </a:cubicBezTo>
                  <a:lnTo>
                    <a:pt x="13033" y="9699"/>
                  </a:lnTo>
                  <a:lnTo>
                    <a:pt x="2958" y="5890"/>
                  </a:lnTo>
                  <a:cubicBezTo>
                    <a:pt x="2846" y="5850"/>
                    <a:pt x="2729" y="5830"/>
                    <a:pt x="2615" y="5830"/>
                  </a:cubicBezTo>
                  <a:cubicBezTo>
                    <a:pt x="2371" y="5830"/>
                    <a:pt x="2142" y="5920"/>
                    <a:pt x="2005" y="6090"/>
                  </a:cubicBezTo>
                  <a:cubicBezTo>
                    <a:pt x="1805" y="6366"/>
                    <a:pt x="1905" y="6692"/>
                    <a:pt x="2206" y="6867"/>
                  </a:cubicBezTo>
                  <a:lnTo>
                    <a:pt x="13459" y="12281"/>
                  </a:lnTo>
                  <a:lnTo>
                    <a:pt x="2782" y="7744"/>
                  </a:lnTo>
                  <a:cubicBezTo>
                    <a:pt x="2670" y="7696"/>
                    <a:pt x="2552" y="7674"/>
                    <a:pt x="2438" y="7674"/>
                  </a:cubicBezTo>
                  <a:cubicBezTo>
                    <a:pt x="2195" y="7674"/>
                    <a:pt x="1966" y="7775"/>
                    <a:pt x="1830" y="7945"/>
                  </a:cubicBezTo>
                  <a:cubicBezTo>
                    <a:pt x="1654" y="8196"/>
                    <a:pt x="1755" y="8547"/>
                    <a:pt x="2055" y="8697"/>
                  </a:cubicBezTo>
                  <a:lnTo>
                    <a:pt x="9073" y="12406"/>
                  </a:lnTo>
                  <a:lnTo>
                    <a:pt x="9073" y="12406"/>
                  </a:lnTo>
                  <a:lnTo>
                    <a:pt x="2331" y="9499"/>
                  </a:lnTo>
                  <a:cubicBezTo>
                    <a:pt x="2227" y="9459"/>
                    <a:pt x="2116" y="9439"/>
                    <a:pt x="2005" y="9439"/>
                  </a:cubicBezTo>
                  <a:cubicBezTo>
                    <a:pt x="1770" y="9439"/>
                    <a:pt x="1540" y="9529"/>
                    <a:pt x="1404" y="9699"/>
                  </a:cubicBezTo>
                  <a:cubicBezTo>
                    <a:pt x="1203" y="9975"/>
                    <a:pt x="1303" y="10301"/>
                    <a:pt x="1604" y="10476"/>
                  </a:cubicBezTo>
                  <a:lnTo>
                    <a:pt x="9349" y="14887"/>
                  </a:lnTo>
                  <a:lnTo>
                    <a:pt x="1629" y="11704"/>
                  </a:lnTo>
                  <a:cubicBezTo>
                    <a:pt x="1517" y="11664"/>
                    <a:pt x="1400" y="11645"/>
                    <a:pt x="1287" y="11645"/>
                  </a:cubicBezTo>
                  <a:cubicBezTo>
                    <a:pt x="1046" y="11645"/>
                    <a:pt x="821" y="11734"/>
                    <a:pt x="702" y="11905"/>
                  </a:cubicBezTo>
                  <a:cubicBezTo>
                    <a:pt x="501" y="12181"/>
                    <a:pt x="602" y="12506"/>
                    <a:pt x="902" y="12682"/>
                  </a:cubicBezTo>
                  <a:lnTo>
                    <a:pt x="6316" y="15740"/>
                  </a:lnTo>
                  <a:lnTo>
                    <a:pt x="1429" y="13885"/>
                  </a:lnTo>
                  <a:cubicBezTo>
                    <a:pt x="1336" y="13856"/>
                    <a:pt x="1236" y="13842"/>
                    <a:pt x="1138" y="13842"/>
                  </a:cubicBezTo>
                  <a:cubicBezTo>
                    <a:pt x="892" y="13842"/>
                    <a:pt x="652" y="13931"/>
                    <a:pt x="526" y="14110"/>
                  </a:cubicBezTo>
                  <a:cubicBezTo>
                    <a:pt x="326" y="14361"/>
                    <a:pt x="426" y="14687"/>
                    <a:pt x="702" y="14862"/>
                  </a:cubicBezTo>
                  <a:lnTo>
                    <a:pt x="3735" y="16667"/>
                  </a:lnTo>
                  <a:lnTo>
                    <a:pt x="1053" y="15740"/>
                  </a:lnTo>
                  <a:cubicBezTo>
                    <a:pt x="958" y="15703"/>
                    <a:pt x="858" y="15686"/>
                    <a:pt x="761" y="15686"/>
                  </a:cubicBezTo>
                  <a:cubicBezTo>
                    <a:pt x="525" y="15686"/>
                    <a:pt x="300" y="15788"/>
                    <a:pt x="176" y="15965"/>
                  </a:cubicBezTo>
                  <a:cubicBezTo>
                    <a:pt x="0" y="16191"/>
                    <a:pt x="50" y="16516"/>
                    <a:pt x="326" y="16692"/>
                  </a:cubicBezTo>
                  <a:lnTo>
                    <a:pt x="1454" y="17444"/>
                  </a:lnTo>
                  <a:lnTo>
                    <a:pt x="1203" y="17369"/>
                  </a:lnTo>
                  <a:cubicBezTo>
                    <a:pt x="1113" y="17339"/>
                    <a:pt x="1021" y="17324"/>
                    <a:pt x="931" y="17324"/>
                  </a:cubicBezTo>
                  <a:cubicBezTo>
                    <a:pt x="719" y="17324"/>
                    <a:pt x="517" y="17403"/>
                    <a:pt x="376" y="17544"/>
                  </a:cubicBezTo>
                  <a:cubicBezTo>
                    <a:pt x="201" y="17770"/>
                    <a:pt x="201" y="18045"/>
                    <a:pt x="401" y="18246"/>
                  </a:cubicBezTo>
                  <a:lnTo>
                    <a:pt x="1554" y="19374"/>
                  </a:lnTo>
                  <a:cubicBezTo>
                    <a:pt x="1679" y="19513"/>
                    <a:pt x="1874" y="19582"/>
                    <a:pt x="2074" y="19582"/>
                  </a:cubicBezTo>
                  <a:cubicBezTo>
                    <a:pt x="2234" y="19582"/>
                    <a:pt x="2398" y="19538"/>
                    <a:pt x="2531" y="19449"/>
                  </a:cubicBezTo>
                  <a:cubicBezTo>
                    <a:pt x="2682" y="19349"/>
                    <a:pt x="2782" y="19223"/>
                    <a:pt x="2782" y="19073"/>
                  </a:cubicBezTo>
                  <a:lnTo>
                    <a:pt x="5013" y="19750"/>
                  </a:lnTo>
                  <a:cubicBezTo>
                    <a:pt x="5088" y="19775"/>
                    <a:pt x="5188" y="19800"/>
                    <a:pt x="5263" y="19800"/>
                  </a:cubicBezTo>
                  <a:cubicBezTo>
                    <a:pt x="5514" y="19800"/>
                    <a:pt x="5740" y="19699"/>
                    <a:pt x="5865" y="19524"/>
                  </a:cubicBezTo>
                  <a:cubicBezTo>
                    <a:pt x="6040" y="19273"/>
                    <a:pt x="5965" y="18973"/>
                    <a:pt x="5714" y="18797"/>
                  </a:cubicBezTo>
                  <a:lnTo>
                    <a:pt x="5088" y="18396"/>
                  </a:lnTo>
                  <a:lnTo>
                    <a:pt x="8772" y="19674"/>
                  </a:lnTo>
                  <a:cubicBezTo>
                    <a:pt x="8867" y="19711"/>
                    <a:pt x="8967" y="19728"/>
                    <a:pt x="9064" y="19728"/>
                  </a:cubicBezTo>
                  <a:cubicBezTo>
                    <a:pt x="9300" y="19728"/>
                    <a:pt x="9525" y="19626"/>
                    <a:pt x="9649" y="19449"/>
                  </a:cubicBezTo>
                  <a:cubicBezTo>
                    <a:pt x="9850" y="19198"/>
                    <a:pt x="9750" y="18872"/>
                    <a:pt x="9474" y="18697"/>
                  </a:cubicBezTo>
                  <a:lnTo>
                    <a:pt x="7068" y="17268"/>
                  </a:lnTo>
                  <a:lnTo>
                    <a:pt x="7068" y="17268"/>
                  </a:lnTo>
                  <a:lnTo>
                    <a:pt x="12958" y="19474"/>
                  </a:lnTo>
                  <a:cubicBezTo>
                    <a:pt x="13053" y="19510"/>
                    <a:pt x="13154" y="19528"/>
                    <a:pt x="13255" y="19528"/>
                  </a:cubicBezTo>
                  <a:cubicBezTo>
                    <a:pt x="13498" y="19528"/>
                    <a:pt x="13736" y="19426"/>
                    <a:pt x="13860" y="19248"/>
                  </a:cubicBezTo>
                  <a:cubicBezTo>
                    <a:pt x="14060" y="18998"/>
                    <a:pt x="13960" y="18672"/>
                    <a:pt x="13659" y="18496"/>
                  </a:cubicBezTo>
                  <a:lnTo>
                    <a:pt x="9900" y="16366"/>
                  </a:lnTo>
                  <a:lnTo>
                    <a:pt x="17444" y="19474"/>
                  </a:lnTo>
                  <a:cubicBezTo>
                    <a:pt x="17546" y="19513"/>
                    <a:pt x="17655" y="19533"/>
                    <a:pt x="17762" y="19533"/>
                  </a:cubicBezTo>
                  <a:cubicBezTo>
                    <a:pt x="17998" y="19533"/>
                    <a:pt x="18226" y="19438"/>
                    <a:pt x="18346" y="19248"/>
                  </a:cubicBezTo>
                  <a:cubicBezTo>
                    <a:pt x="18547" y="18998"/>
                    <a:pt x="18471" y="18672"/>
                    <a:pt x="18171" y="18496"/>
                  </a:cubicBezTo>
                  <a:lnTo>
                    <a:pt x="11454" y="14687"/>
                  </a:lnTo>
                  <a:lnTo>
                    <a:pt x="22256" y="19298"/>
                  </a:lnTo>
                  <a:cubicBezTo>
                    <a:pt x="22360" y="19347"/>
                    <a:pt x="22473" y="19369"/>
                    <a:pt x="22583" y="19369"/>
                  </a:cubicBezTo>
                  <a:cubicBezTo>
                    <a:pt x="22818" y="19369"/>
                    <a:pt x="23047" y="19268"/>
                    <a:pt x="23183" y="19098"/>
                  </a:cubicBezTo>
                  <a:cubicBezTo>
                    <a:pt x="23384" y="18822"/>
                    <a:pt x="23283" y="18496"/>
                    <a:pt x="22958" y="18321"/>
                  </a:cubicBezTo>
                  <a:lnTo>
                    <a:pt x="15765" y="14562"/>
                  </a:lnTo>
                  <a:lnTo>
                    <a:pt x="15765" y="14562"/>
                  </a:lnTo>
                  <a:lnTo>
                    <a:pt x="24161" y="18146"/>
                  </a:lnTo>
                  <a:cubicBezTo>
                    <a:pt x="24311" y="18196"/>
                    <a:pt x="24461" y="18196"/>
                    <a:pt x="24612" y="18196"/>
                  </a:cubicBezTo>
                  <a:cubicBezTo>
                    <a:pt x="24587" y="17795"/>
                    <a:pt x="24587" y="17394"/>
                    <a:pt x="24587" y="16993"/>
                  </a:cubicBezTo>
                  <a:lnTo>
                    <a:pt x="15790" y="12206"/>
                  </a:lnTo>
                  <a:lnTo>
                    <a:pt x="15790" y="12206"/>
                  </a:lnTo>
                  <a:lnTo>
                    <a:pt x="24411" y="15965"/>
                  </a:lnTo>
                  <a:cubicBezTo>
                    <a:pt x="24461" y="15990"/>
                    <a:pt x="24512" y="16015"/>
                    <a:pt x="24587" y="16015"/>
                  </a:cubicBezTo>
                  <a:cubicBezTo>
                    <a:pt x="24612" y="15589"/>
                    <a:pt x="24662" y="15188"/>
                    <a:pt x="24737" y="14787"/>
                  </a:cubicBezTo>
                  <a:lnTo>
                    <a:pt x="16266" y="10125"/>
                  </a:lnTo>
                  <a:lnTo>
                    <a:pt x="23960" y="13509"/>
                  </a:lnTo>
                  <a:cubicBezTo>
                    <a:pt x="24065" y="13557"/>
                    <a:pt x="24179" y="13580"/>
                    <a:pt x="24293" y="13580"/>
                  </a:cubicBezTo>
                  <a:cubicBezTo>
                    <a:pt x="24533" y="13580"/>
                    <a:pt x="24768" y="13479"/>
                    <a:pt x="24888" y="13308"/>
                  </a:cubicBezTo>
                  <a:cubicBezTo>
                    <a:pt x="25088" y="13033"/>
                    <a:pt x="24988" y="12707"/>
                    <a:pt x="24687" y="12531"/>
                  </a:cubicBezTo>
                  <a:lnTo>
                    <a:pt x="14161" y="6968"/>
                  </a:lnTo>
                  <a:lnTo>
                    <a:pt x="14161" y="6968"/>
                  </a:lnTo>
                  <a:cubicBezTo>
                    <a:pt x="16065" y="7694"/>
                    <a:pt x="18321" y="8572"/>
                    <a:pt x="21053" y="9599"/>
                  </a:cubicBezTo>
                  <a:cubicBezTo>
                    <a:pt x="22456" y="10151"/>
                    <a:pt x="23384" y="10501"/>
                    <a:pt x="23459" y="10526"/>
                  </a:cubicBezTo>
                  <a:cubicBezTo>
                    <a:pt x="23556" y="10571"/>
                    <a:pt x="23661" y="10591"/>
                    <a:pt x="23766" y="10591"/>
                  </a:cubicBezTo>
                  <a:cubicBezTo>
                    <a:pt x="24016" y="10591"/>
                    <a:pt x="24263" y="10477"/>
                    <a:pt x="24386" y="10301"/>
                  </a:cubicBezTo>
                  <a:cubicBezTo>
                    <a:pt x="24612" y="9950"/>
                    <a:pt x="24512" y="9775"/>
                    <a:pt x="24086" y="9524"/>
                  </a:cubicBezTo>
                  <a:cubicBezTo>
                    <a:pt x="24086" y="9524"/>
                    <a:pt x="24060" y="9499"/>
                    <a:pt x="24010" y="9499"/>
                  </a:cubicBezTo>
                  <a:cubicBezTo>
                    <a:pt x="23835" y="9399"/>
                    <a:pt x="23634" y="9298"/>
                    <a:pt x="23359" y="9173"/>
                  </a:cubicBezTo>
                  <a:lnTo>
                    <a:pt x="21329" y="8196"/>
                  </a:lnTo>
                  <a:cubicBezTo>
                    <a:pt x="19649" y="7394"/>
                    <a:pt x="17419" y="6316"/>
                    <a:pt x="15188" y="5238"/>
                  </a:cubicBezTo>
                  <a:lnTo>
                    <a:pt x="14161" y="4737"/>
                  </a:lnTo>
                  <a:lnTo>
                    <a:pt x="22958" y="7469"/>
                  </a:lnTo>
                  <a:cubicBezTo>
                    <a:pt x="23045" y="7502"/>
                    <a:pt x="23138" y="7518"/>
                    <a:pt x="23230" y="7518"/>
                  </a:cubicBezTo>
                  <a:cubicBezTo>
                    <a:pt x="23480" y="7518"/>
                    <a:pt x="23725" y="7402"/>
                    <a:pt x="23835" y="7218"/>
                  </a:cubicBezTo>
                  <a:cubicBezTo>
                    <a:pt x="24010" y="6942"/>
                    <a:pt x="23885" y="6617"/>
                    <a:pt x="23584" y="6466"/>
                  </a:cubicBezTo>
                  <a:lnTo>
                    <a:pt x="19173" y="4562"/>
                  </a:lnTo>
                  <a:lnTo>
                    <a:pt x="22106" y="5288"/>
                  </a:lnTo>
                  <a:cubicBezTo>
                    <a:pt x="22182" y="5312"/>
                    <a:pt x="22260" y="5323"/>
                    <a:pt x="22336" y="5323"/>
                  </a:cubicBezTo>
                  <a:cubicBezTo>
                    <a:pt x="22586" y="5323"/>
                    <a:pt x="22823" y="5205"/>
                    <a:pt x="22958" y="5013"/>
                  </a:cubicBezTo>
                  <a:cubicBezTo>
                    <a:pt x="23108" y="4762"/>
                    <a:pt x="23033" y="4461"/>
                    <a:pt x="22757" y="4311"/>
                  </a:cubicBezTo>
                  <a:lnTo>
                    <a:pt x="20376" y="2907"/>
                  </a:lnTo>
                  <a:lnTo>
                    <a:pt x="21880" y="3233"/>
                  </a:lnTo>
                  <a:cubicBezTo>
                    <a:pt x="21951" y="3250"/>
                    <a:pt x="22022" y="3258"/>
                    <a:pt x="22091" y="3258"/>
                  </a:cubicBezTo>
                  <a:cubicBezTo>
                    <a:pt x="22339" y="3258"/>
                    <a:pt x="22564" y="3154"/>
                    <a:pt x="22682" y="2958"/>
                  </a:cubicBezTo>
                  <a:cubicBezTo>
                    <a:pt x="22832" y="2732"/>
                    <a:pt x="22782" y="2431"/>
                    <a:pt x="22532" y="2281"/>
                  </a:cubicBezTo>
                  <a:lnTo>
                    <a:pt x="21128" y="1303"/>
                  </a:lnTo>
                  <a:cubicBezTo>
                    <a:pt x="21329" y="1228"/>
                    <a:pt x="21504" y="1053"/>
                    <a:pt x="21529" y="852"/>
                  </a:cubicBezTo>
                  <a:cubicBezTo>
                    <a:pt x="21579" y="551"/>
                    <a:pt x="21329" y="276"/>
                    <a:pt x="20928" y="226"/>
                  </a:cubicBezTo>
                  <a:lnTo>
                    <a:pt x="1867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8" name="Google Shape;1818;p40"/>
            <p:cNvSpPr/>
            <p:nvPr/>
          </p:nvSpPr>
          <p:spPr>
            <a:xfrm>
              <a:off x="3112575" y="3748373"/>
              <a:ext cx="1091842" cy="1292540"/>
            </a:xfrm>
            <a:custGeom>
              <a:avLst/>
              <a:gdLst/>
              <a:ahLst/>
              <a:cxnLst/>
              <a:rect l="l" t="t" r="r" b="b"/>
              <a:pathLst>
                <a:path w="33811" h="40026" extrusionOk="0">
                  <a:moveTo>
                    <a:pt x="32181" y="3835"/>
                  </a:moveTo>
                  <a:lnTo>
                    <a:pt x="32181" y="3835"/>
                  </a:lnTo>
                  <a:cubicBezTo>
                    <a:pt x="32808" y="4361"/>
                    <a:pt x="32432" y="5063"/>
                    <a:pt x="32482" y="5664"/>
                  </a:cubicBezTo>
                  <a:cubicBezTo>
                    <a:pt x="31830" y="5088"/>
                    <a:pt x="31705" y="4361"/>
                    <a:pt x="32181" y="3835"/>
                  </a:cubicBezTo>
                  <a:close/>
                  <a:moveTo>
                    <a:pt x="1604" y="3308"/>
                  </a:moveTo>
                  <a:lnTo>
                    <a:pt x="1604" y="3308"/>
                  </a:lnTo>
                  <a:cubicBezTo>
                    <a:pt x="1880" y="4186"/>
                    <a:pt x="1604" y="5063"/>
                    <a:pt x="702" y="6015"/>
                  </a:cubicBezTo>
                  <a:cubicBezTo>
                    <a:pt x="677" y="5188"/>
                    <a:pt x="827" y="4461"/>
                    <a:pt x="1128" y="3785"/>
                  </a:cubicBezTo>
                  <a:cubicBezTo>
                    <a:pt x="1228" y="3559"/>
                    <a:pt x="1329" y="3333"/>
                    <a:pt x="1604" y="3308"/>
                  </a:cubicBezTo>
                  <a:close/>
                  <a:moveTo>
                    <a:pt x="17053" y="579"/>
                  </a:moveTo>
                  <a:cubicBezTo>
                    <a:pt x="20009" y="579"/>
                    <a:pt x="22969" y="1570"/>
                    <a:pt x="25339" y="3534"/>
                  </a:cubicBezTo>
                  <a:cubicBezTo>
                    <a:pt x="31304" y="8521"/>
                    <a:pt x="31003" y="17519"/>
                    <a:pt x="24637" y="21980"/>
                  </a:cubicBezTo>
                  <a:cubicBezTo>
                    <a:pt x="22291" y="23623"/>
                    <a:pt x="19816" y="24441"/>
                    <a:pt x="17267" y="24441"/>
                  </a:cubicBezTo>
                  <a:cubicBezTo>
                    <a:pt x="15460" y="24441"/>
                    <a:pt x="13616" y="24030"/>
                    <a:pt x="11755" y="23208"/>
                  </a:cubicBezTo>
                  <a:cubicBezTo>
                    <a:pt x="8246" y="21679"/>
                    <a:pt x="5915" y="19048"/>
                    <a:pt x="4938" y="15313"/>
                  </a:cubicBezTo>
                  <a:cubicBezTo>
                    <a:pt x="4687" y="14386"/>
                    <a:pt x="4612" y="13434"/>
                    <a:pt x="4512" y="12857"/>
                  </a:cubicBezTo>
                  <a:cubicBezTo>
                    <a:pt x="4637" y="8772"/>
                    <a:pt x="6091" y="5739"/>
                    <a:pt x="8948" y="3434"/>
                  </a:cubicBezTo>
                  <a:cubicBezTo>
                    <a:pt x="11277" y="1526"/>
                    <a:pt x="14164" y="579"/>
                    <a:pt x="17053" y="579"/>
                  </a:cubicBezTo>
                  <a:close/>
                  <a:moveTo>
                    <a:pt x="17029" y="0"/>
                  </a:moveTo>
                  <a:cubicBezTo>
                    <a:pt x="13620" y="0"/>
                    <a:pt x="10190" y="1264"/>
                    <a:pt x="7569" y="3885"/>
                  </a:cubicBezTo>
                  <a:cubicBezTo>
                    <a:pt x="4512" y="6967"/>
                    <a:pt x="3359" y="10752"/>
                    <a:pt x="4261" y="15013"/>
                  </a:cubicBezTo>
                  <a:cubicBezTo>
                    <a:pt x="4988" y="18471"/>
                    <a:pt x="6993" y="21078"/>
                    <a:pt x="9950" y="22958"/>
                  </a:cubicBezTo>
                  <a:cubicBezTo>
                    <a:pt x="10126" y="23058"/>
                    <a:pt x="10326" y="23183"/>
                    <a:pt x="10477" y="23283"/>
                  </a:cubicBezTo>
                  <a:cubicBezTo>
                    <a:pt x="10025" y="24336"/>
                    <a:pt x="9574" y="25364"/>
                    <a:pt x="9073" y="26491"/>
                  </a:cubicBezTo>
                  <a:cubicBezTo>
                    <a:pt x="8296" y="25614"/>
                    <a:pt x="7494" y="24862"/>
                    <a:pt x="6842" y="24010"/>
                  </a:cubicBezTo>
                  <a:cubicBezTo>
                    <a:pt x="5865" y="22732"/>
                    <a:pt x="4963" y="21404"/>
                    <a:pt x="4136" y="20025"/>
                  </a:cubicBezTo>
                  <a:cubicBezTo>
                    <a:pt x="1830" y="16191"/>
                    <a:pt x="727" y="12030"/>
                    <a:pt x="777" y="7594"/>
                  </a:cubicBezTo>
                  <a:cubicBezTo>
                    <a:pt x="777" y="7143"/>
                    <a:pt x="903" y="6767"/>
                    <a:pt x="1178" y="6416"/>
                  </a:cubicBezTo>
                  <a:cubicBezTo>
                    <a:pt x="1404" y="6115"/>
                    <a:pt x="1629" y="5815"/>
                    <a:pt x="1830" y="5489"/>
                  </a:cubicBezTo>
                  <a:cubicBezTo>
                    <a:pt x="2231" y="4862"/>
                    <a:pt x="2356" y="4186"/>
                    <a:pt x="2306" y="3459"/>
                  </a:cubicBezTo>
                  <a:cubicBezTo>
                    <a:pt x="2281" y="3133"/>
                    <a:pt x="2156" y="2857"/>
                    <a:pt x="1830" y="2732"/>
                  </a:cubicBezTo>
                  <a:cubicBezTo>
                    <a:pt x="1747" y="2700"/>
                    <a:pt x="1670" y="2686"/>
                    <a:pt x="1596" y="2686"/>
                  </a:cubicBezTo>
                  <a:cubicBezTo>
                    <a:pt x="1379" y="2686"/>
                    <a:pt x="1196" y="2808"/>
                    <a:pt x="1028" y="2957"/>
                  </a:cubicBezTo>
                  <a:cubicBezTo>
                    <a:pt x="878" y="3108"/>
                    <a:pt x="752" y="3283"/>
                    <a:pt x="677" y="3459"/>
                  </a:cubicBezTo>
                  <a:cubicBezTo>
                    <a:pt x="251" y="4461"/>
                    <a:pt x="0" y="5489"/>
                    <a:pt x="226" y="6566"/>
                  </a:cubicBezTo>
                  <a:cubicBezTo>
                    <a:pt x="251" y="6717"/>
                    <a:pt x="226" y="6892"/>
                    <a:pt x="226" y="7043"/>
                  </a:cubicBezTo>
                  <a:cubicBezTo>
                    <a:pt x="151" y="9248"/>
                    <a:pt x="301" y="11454"/>
                    <a:pt x="852" y="13584"/>
                  </a:cubicBezTo>
                  <a:cubicBezTo>
                    <a:pt x="2131" y="18496"/>
                    <a:pt x="4612" y="22732"/>
                    <a:pt x="8196" y="26291"/>
                  </a:cubicBezTo>
                  <a:cubicBezTo>
                    <a:pt x="8772" y="26842"/>
                    <a:pt x="8898" y="27293"/>
                    <a:pt x="8647" y="28045"/>
                  </a:cubicBezTo>
                  <a:cubicBezTo>
                    <a:pt x="7670" y="31228"/>
                    <a:pt x="6918" y="34461"/>
                    <a:pt x="6717" y="37795"/>
                  </a:cubicBezTo>
                  <a:cubicBezTo>
                    <a:pt x="6667" y="38421"/>
                    <a:pt x="6742" y="39048"/>
                    <a:pt x="6767" y="39649"/>
                  </a:cubicBezTo>
                  <a:cubicBezTo>
                    <a:pt x="6767" y="39725"/>
                    <a:pt x="6767" y="39800"/>
                    <a:pt x="6817" y="39825"/>
                  </a:cubicBezTo>
                  <a:cubicBezTo>
                    <a:pt x="6943" y="39900"/>
                    <a:pt x="7068" y="39975"/>
                    <a:pt x="7193" y="40025"/>
                  </a:cubicBezTo>
                  <a:cubicBezTo>
                    <a:pt x="7269" y="39925"/>
                    <a:pt x="7369" y="39800"/>
                    <a:pt x="7369" y="39699"/>
                  </a:cubicBezTo>
                  <a:cubicBezTo>
                    <a:pt x="7143" y="38547"/>
                    <a:pt x="7294" y="37419"/>
                    <a:pt x="7419" y="36266"/>
                  </a:cubicBezTo>
                  <a:cubicBezTo>
                    <a:pt x="7644" y="33910"/>
                    <a:pt x="8246" y="31629"/>
                    <a:pt x="8847" y="29349"/>
                  </a:cubicBezTo>
                  <a:cubicBezTo>
                    <a:pt x="9299" y="27745"/>
                    <a:pt x="9800" y="26166"/>
                    <a:pt x="10477" y="24612"/>
                  </a:cubicBezTo>
                  <a:cubicBezTo>
                    <a:pt x="10627" y="24261"/>
                    <a:pt x="10827" y="23910"/>
                    <a:pt x="10978" y="23584"/>
                  </a:cubicBezTo>
                  <a:cubicBezTo>
                    <a:pt x="13179" y="24491"/>
                    <a:pt x="15289" y="24953"/>
                    <a:pt x="17312" y="24953"/>
                  </a:cubicBezTo>
                  <a:cubicBezTo>
                    <a:pt x="20771" y="24953"/>
                    <a:pt x="23979" y="23601"/>
                    <a:pt x="26968" y="20802"/>
                  </a:cubicBezTo>
                  <a:cubicBezTo>
                    <a:pt x="27294" y="21479"/>
                    <a:pt x="27620" y="22105"/>
                    <a:pt x="27945" y="22732"/>
                  </a:cubicBezTo>
                  <a:cubicBezTo>
                    <a:pt x="29198" y="25188"/>
                    <a:pt x="30000" y="27795"/>
                    <a:pt x="30452" y="30501"/>
                  </a:cubicBezTo>
                  <a:cubicBezTo>
                    <a:pt x="30828" y="32632"/>
                    <a:pt x="30978" y="34787"/>
                    <a:pt x="31204" y="36918"/>
                  </a:cubicBezTo>
                  <a:cubicBezTo>
                    <a:pt x="31254" y="37519"/>
                    <a:pt x="31229" y="38121"/>
                    <a:pt x="31229" y="38722"/>
                  </a:cubicBezTo>
                  <a:cubicBezTo>
                    <a:pt x="31229" y="39023"/>
                    <a:pt x="31229" y="39324"/>
                    <a:pt x="31254" y="39624"/>
                  </a:cubicBezTo>
                  <a:cubicBezTo>
                    <a:pt x="31254" y="39813"/>
                    <a:pt x="31298" y="40002"/>
                    <a:pt x="31513" y="40002"/>
                  </a:cubicBezTo>
                  <a:cubicBezTo>
                    <a:pt x="31526" y="40002"/>
                    <a:pt x="31540" y="40002"/>
                    <a:pt x="31554" y="40000"/>
                  </a:cubicBezTo>
                  <a:cubicBezTo>
                    <a:pt x="31805" y="40000"/>
                    <a:pt x="31830" y="39800"/>
                    <a:pt x="31830" y="39624"/>
                  </a:cubicBezTo>
                  <a:cubicBezTo>
                    <a:pt x="31830" y="38822"/>
                    <a:pt x="31855" y="37995"/>
                    <a:pt x="31805" y="37193"/>
                  </a:cubicBezTo>
                  <a:cubicBezTo>
                    <a:pt x="31680" y="35790"/>
                    <a:pt x="31554" y="34361"/>
                    <a:pt x="31379" y="32933"/>
                  </a:cubicBezTo>
                  <a:cubicBezTo>
                    <a:pt x="31229" y="31730"/>
                    <a:pt x="31053" y="30501"/>
                    <a:pt x="30828" y="29298"/>
                  </a:cubicBezTo>
                  <a:cubicBezTo>
                    <a:pt x="30652" y="28371"/>
                    <a:pt x="30326" y="27469"/>
                    <a:pt x="30076" y="26567"/>
                  </a:cubicBezTo>
                  <a:cubicBezTo>
                    <a:pt x="29975" y="26291"/>
                    <a:pt x="30000" y="26065"/>
                    <a:pt x="30151" y="25840"/>
                  </a:cubicBezTo>
                  <a:cubicBezTo>
                    <a:pt x="30953" y="24537"/>
                    <a:pt x="31554" y="23158"/>
                    <a:pt x="32056" y="21729"/>
                  </a:cubicBezTo>
                  <a:cubicBezTo>
                    <a:pt x="33033" y="18897"/>
                    <a:pt x="33559" y="16015"/>
                    <a:pt x="33710" y="13033"/>
                  </a:cubicBezTo>
                  <a:cubicBezTo>
                    <a:pt x="33810" y="11078"/>
                    <a:pt x="33710" y="9123"/>
                    <a:pt x="33183" y="7218"/>
                  </a:cubicBezTo>
                  <a:cubicBezTo>
                    <a:pt x="33033" y="6717"/>
                    <a:pt x="32983" y="6216"/>
                    <a:pt x="33083" y="5689"/>
                  </a:cubicBezTo>
                  <a:cubicBezTo>
                    <a:pt x="33158" y="5263"/>
                    <a:pt x="33133" y="4837"/>
                    <a:pt x="33108" y="4411"/>
                  </a:cubicBezTo>
                  <a:cubicBezTo>
                    <a:pt x="33083" y="4211"/>
                    <a:pt x="33008" y="3985"/>
                    <a:pt x="32908" y="3785"/>
                  </a:cubicBezTo>
                  <a:cubicBezTo>
                    <a:pt x="32749" y="3512"/>
                    <a:pt x="32508" y="3301"/>
                    <a:pt x="32184" y="3301"/>
                  </a:cubicBezTo>
                  <a:cubicBezTo>
                    <a:pt x="32151" y="3301"/>
                    <a:pt x="32116" y="3304"/>
                    <a:pt x="32081" y="3308"/>
                  </a:cubicBezTo>
                  <a:cubicBezTo>
                    <a:pt x="31705" y="3358"/>
                    <a:pt x="31454" y="3634"/>
                    <a:pt x="31404" y="3985"/>
                  </a:cubicBezTo>
                  <a:cubicBezTo>
                    <a:pt x="31329" y="4286"/>
                    <a:pt x="31304" y="4612"/>
                    <a:pt x="31404" y="4862"/>
                  </a:cubicBezTo>
                  <a:cubicBezTo>
                    <a:pt x="31554" y="5313"/>
                    <a:pt x="31830" y="5739"/>
                    <a:pt x="32056" y="6140"/>
                  </a:cubicBezTo>
                  <a:cubicBezTo>
                    <a:pt x="32181" y="6416"/>
                    <a:pt x="32407" y="6642"/>
                    <a:pt x="32482" y="6917"/>
                  </a:cubicBezTo>
                  <a:cubicBezTo>
                    <a:pt x="32858" y="8020"/>
                    <a:pt x="33033" y="9198"/>
                    <a:pt x="33108" y="10351"/>
                  </a:cubicBezTo>
                  <a:cubicBezTo>
                    <a:pt x="33284" y="12983"/>
                    <a:pt x="33008" y="15589"/>
                    <a:pt x="32457" y="18145"/>
                  </a:cubicBezTo>
                  <a:cubicBezTo>
                    <a:pt x="31955" y="20476"/>
                    <a:pt x="31204" y="22707"/>
                    <a:pt x="30101" y="24787"/>
                  </a:cubicBezTo>
                  <a:cubicBezTo>
                    <a:pt x="30000" y="24988"/>
                    <a:pt x="29875" y="25138"/>
                    <a:pt x="29775" y="25313"/>
                  </a:cubicBezTo>
                  <a:cubicBezTo>
                    <a:pt x="28948" y="23609"/>
                    <a:pt x="28146" y="21980"/>
                    <a:pt x="27344" y="20301"/>
                  </a:cubicBezTo>
                  <a:cubicBezTo>
                    <a:pt x="27469" y="20151"/>
                    <a:pt x="27569" y="20000"/>
                    <a:pt x="27695" y="19825"/>
                  </a:cubicBezTo>
                  <a:cubicBezTo>
                    <a:pt x="31003" y="15489"/>
                    <a:pt x="31053" y="9649"/>
                    <a:pt x="27770" y="5288"/>
                  </a:cubicBezTo>
                  <a:cubicBezTo>
                    <a:pt x="25173" y="1817"/>
                    <a:pt x="21116" y="0"/>
                    <a:pt x="170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9" name="Google Shape;1819;p40"/>
            <p:cNvSpPr/>
            <p:nvPr/>
          </p:nvSpPr>
          <p:spPr>
            <a:xfrm>
              <a:off x="3489731" y="4017120"/>
              <a:ext cx="365842" cy="177221"/>
            </a:xfrm>
            <a:custGeom>
              <a:avLst/>
              <a:gdLst/>
              <a:ahLst/>
              <a:cxnLst/>
              <a:rect l="l" t="t" r="r" b="b"/>
              <a:pathLst>
                <a:path w="11329" h="5488" extrusionOk="0">
                  <a:moveTo>
                    <a:pt x="10727" y="801"/>
                  </a:moveTo>
                  <a:lnTo>
                    <a:pt x="10727" y="801"/>
                  </a:lnTo>
                  <a:cubicBezTo>
                    <a:pt x="10677" y="1077"/>
                    <a:pt x="10677" y="1227"/>
                    <a:pt x="10627" y="1377"/>
                  </a:cubicBezTo>
                  <a:cubicBezTo>
                    <a:pt x="10079" y="3508"/>
                    <a:pt x="8252" y="4858"/>
                    <a:pt x="6103" y="4858"/>
                  </a:cubicBezTo>
                  <a:cubicBezTo>
                    <a:pt x="5699" y="4858"/>
                    <a:pt x="5283" y="4810"/>
                    <a:pt x="4863" y="4711"/>
                  </a:cubicBezTo>
                  <a:cubicBezTo>
                    <a:pt x="3033" y="4260"/>
                    <a:pt x="1730" y="3132"/>
                    <a:pt x="878" y="1453"/>
                  </a:cubicBezTo>
                  <a:cubicBezTo>
                    <a:pt x="853" y="1402"/>
                    <a:pt x="853" y="1327"/>
                    <a:pt x="828" y="1277"/>
                  </a:cubicBezTo>
                  <a:cubicBezTo>
                    <a:pt x="828" y="1277"/>
                    <a:pt x="853" y="1252"/>
                    <a:pt x="878" y="1177"/>
                  </a:cubicBezTo>
                  <a:cubicBezTo>
                    <a:pt x="2233" y="1832"/>
                    <a:pt x="3664" y="2069"/>
                    <a:pt x="5137" y="2069"/>
                  </a:cubicBezTo>
                  <a:cubicBezTo>
                    <a:pt x="5354" y="2069"/>
                    <a:pt x="5572" y="2064"/>
                    <a:pt x="5790" y="2054"/>
                  </a:cubicBezTo>
                  <a:cubicBezTo>
                    <a:pt x="7469" y="2004"/>
                    <a:pt x="9098" y="1653"/>
                    <a:pt x="10727" y="801"/>
                  </a:cubicBezTo>
                  <a:close/>
                  <a:moveTo>
                    <a:pt x="11069" y="1"/>
                  </a:moveTo>
                  <a:cubicBezTo>
                    <a:pt x="10948" y="1"/>
                    <a:pt x="10765" y="90"/>
                    <a:pt x="10627" y="149"/>
                  </a:cubicBezTo>
                  <a:cubicBezTo>
                    <a:pt x="10076" y="400"/>
                    <a:pt x="9550" y="726"/>
                    <a:pt x="8998" y="926"/>
                  </a:cubicBezTo>
                  <a:cubicBezTo>
                    <a:pt x="7820" y="1337"/>
                    <a:pt x="6617" y="1506"/>
                    <a:pt x="5407" y="1506"/>
                  </a:cubicBezTo>
                  <a:cubicBezTo>
                    <a:pt x="4917" y="1506"/>
                    <a:pt x="4426" y="1478"/>
                    <a:pt x="3935" y="1427"/>
                  </a:cubicBezTo>
                  <a:cubicBezTo>
                    <a:pt x="2833" y="1327"/>
                    <a:pt x="1780" y="1077"/>
                    <a:pt x="853" y="450"/>
                  </a:cubicBezTo>
                  <a:cubicBezTo>
                    <a:pt x="731" y="374"/>
                    <a:pt x="619" y="316"/>
                    <a:pt x="499" y="316"/>
                  </a:cubicBezTo>
                  <a:cubicBezTo>
                    <a:pt x="421" y="316"/>
                    <a:pt x="340" y="341"/>
                    <a:pt x="251" y="400"/>
                  </a:cubicBezTo>
                  <a:cubicBezTo>
                    <a:pt x="1" y="600"/>
                    <a:pt x="26" y="801"/>
                    <a:pt x="101" y="1052"/>
                  </a:cubicBezTo>
                  <a:cubicBezTo>
                    <a:pt x="878" y="3533"/>
                    <a:pt x="3484" y="5438"/>
                    <a:pt x="6116" y="5488"/>
                  </a:cubicBezTo>
                  <a:cubicBezTo>
                    <a:pt x="6667" y="5387"/>
                    <a:pt x="7219" y="5337"/>
                    <a:pt x="7745" y="5162"/>
                  </a:cubicBezTo>
                  <a:cubicBezTo>
                    <a:pt x="9775" y="4560"/>
                    <a:pt x="11304" y="2555"/>
                    <a:pt x="11329" y="550"/>
                  </a:cubicBezTo>
                  <a:cubicBezTo>
                    <a:pt x="11329" y="375"/>
                    <a:pt x="11279" y="99"/>
                    <a:pt x="11154" y="24"/>
                  </a:cubicBezTo>
                  <a:cubicBezTo>
                    <a:pt x="11132" y="8"/>
                    <a:pt x="11103" y="1"/>
                    <a:pt x="110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0" name="Google Shape;1820;p40"/>
            <p:cNvSpPr/>
            <p:nvPr/>
          </p:nvSpPr>
          <p:spPr>
            <a:xfrm>
              <a:off x="3458180" y="3934481"/>
              <a:ext cx="49375" cy="60774"/>
            </a:xfrm>
            <a:custGeom>
              <a:avLst/>
              <a:gdLst/>
              <a:ahLst/>
              <a:cxnLst/>
              <a:rect l="l" t="t" r="r" b="b"/>
              <a:pathLst>
                <a:path w="1529" h="1882" extrusionOk="0">
                  <a:moveTo>
                    <a:pt x="715" y="0"/>
                  </a:moveTo>
                  <a:cubicBezTo>
                    <a:pt x="702" y="0"/>
                    <a:pt x="690" y="1"/>
                    <a:pt x="677" y="1"/>
                  </a:cubicBezTo>
                  <a:cubicBezTo>
                    <a:pt x="301" y="27"/>
                    <a:pt x="0" y="428"/>
                    <a:pt x="0" y="929"/>
                  </a:cubicBezTo>
                  <a:cubicBezTo>
                    <a:pt x="25" y="1480"/>
                    <a:pt x="376" y="1881"/>
                    <a:pt x="827" y="1881"/>
                  </a:cubicBezTo>
                  <a:cubicBezTo>
                    <a:pt x="1253" y="1881"/>
                    <a:pt x="1529" y="1480"/>
                    <a:pt x="1529" y="929"/>
                  </a:cubicBezTo>
                  <a:cubicBezTo>
                    <a:pt x="1505" y="417"/>
                    <a:pt x="1149" y="0"/>
                    <a:pt x="7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1" name="Google Shape;1821;p40"/>
            <p:cNvSpPr/>
            <p:nvPr/>
          </p:nvSpPr>
          <p:spPr>
            <a:xfrm>
              <a:off x="3825615" y="3920659"/>
              <a:ext cx="43756" cy="57642"/>
            </a:xfrm>
            <a:custGeom>
              <a:avLst/>
              <a:gdLst/>
              <a:ahLst/>
              <a:cxnLst/>
              <a:rect l="l" t="t" r="r" b="b"/>
              <a:pathLst>
                <a:path w="1355" h="1785" extrusionOk="0">
                  <a:moveTo>
                    <a:pt x="636" y="1"/>
                  </a:moveTo>
                  <a:cubicBezTo>
                    <a:pt x="617" y="1"/>
                    <a:pt x="597" y="2"/>
                    <a:pt x="577" y="3"/>
                  </a:cubicBezTo>
                  <a:cubicBezTo>
                    <a:pt x="276" y="54"/>
                    <a:pt x="76" y="204"/>
                    <a:pt x="26" y="505"/>
                  </a:cubicBezTo>
                  <a:cubicBezTo>
                    <a:pt x="1" y="780"/>
                    <a:pt x="1" y="1056"/>
                    <a:pt x="51" y="1307"/>
                  </a:cubicBezTo>
                  <a:cubicBezTo>
                    <a:pt x="99" y="1546"/>
                    <a:pt x="215" y="1785"/>
                    <a:pt x="486" y="1785"/>
                  </a:cubicBezTo>
                  <a:cubicBezTo>
                    <a:pt x="499" y="1785"/>
                    <a:pt x="513" y="1784"/>
                    <a:pt x="527" y="1783"/>
                  </a:cubicBezTo>
                  <a:cubicBezTo>
                    <a:pt x="828" y="1783"/>
                    <a:pt x="1078" y="1683"/>
                    <a:pt x="1229" y="1382"/>
                  </a:cubicBezTo>
                  <a:cubicBezTo>
                    <a:pt x="1304" y="1257"/>
                    <a:pt x="1304" y="1081"/>
                    <a:pt x="1354" y="906"/>
                  </a:cubicBezTo>
                  <a:cubicBezTo>
                    <a:pt x="1279" y="730"/>
                    <a:pt x="1254" y="530"/>
                    <a:pt x="1154" y="354"/>
                  </a:cubicBezTo>
                  <a:cubicBezTo>
                    <a:pt x="1037" y="145"/>
                    <a:pt x="878" y="1"/>
                    <a:pt x="6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23" name="Google Shape;1823;p40"/>
          <p:cNvGrpSpPr/>
          <p:nvPr/>
        </p:nvGrpSpPr>
        <p:grpSpPr>
          <a:xfrm>
            <a:off x="5957268" y="1694748"/>
            <a:ext cx="2504252" cy="531539"/>
            <a:chOff x="2553143" y="372809"/>
            <a:chExt cx="2504252" cy="531539"/>
          </a:xfrm>
        </p:grpSpPr>
        <p:grpSp>
          <p:nvGrpSpPr>
            <p:cNvPr id="1824" name="Google Shape;1824;p40"/>
            <p:cNvGrpSpPr/>
            <p:nvPr/>
          </p:nvGrpSpPr>
          <p:grpSpPr>
            <a:xfrm rot="-5400000" flipH="1">
              <a:off x="2365228" y="560724"/>
              <a:ext cx="531539" cy="155710"/>
              <a:chOff x="1780525" y="2859350"/>
              <a:chExt cx="387250" cy="113450"/>
            </a:xfrm>
          </p:grpSpPr>
          <p:sp>
            <p:nvSpPr>
              <p:cNvPr id="1825" name="Google Shape;1825;p40"/>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6" name="Google Shape;1826;p40"/>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7" name="Google Shape;1827;p40"/>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28" name="Google Shape;1828;p40"/>
            <p:cNvGrpSpPr/>
            <p:nvPr/>
          </p:nvGrpSpPr>
          <p:grpSpPr>
            <a:xfrm rot="-5400000" flipH="1">
              <a:off x="2658796" y="560724"/>
              <a:ext cx="531539" cy="155710"/>
              <a:chOff x="1780525" y="2859350"/>
              <a:chExt cx="387250" cy="113450"/>
            </a:xfrm>
          </p:grpSpPr>
          <p:sp>
            <p:nvSpPr>
              <p:cNvPr id="1829" name="Google Shape;1829;p40"/>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0" name="Google Shape;1830;p40"/>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1" name="Google Shape;1831;p40"/>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32" name="Google Shape;1832;p40"/>
            <p:cNvGrpSpPr/>
            <p:nvPr/>
          </p:nvGrpSpPr>
          <p:grpSpPr>
            <a:xfrm rot="-5400000" flipH="1">
              <a:off x="2952364" y="560724"/>
              <a:ext cx="531539" cy="155710"/>
              <a:chOff x="1780525" y="2859350"/>
              <a:chExt cx="387250" cy="113450"/>
            </a:xfrm>
          </p:grpSpPr>
          <p:sp>
            <p:nvSpPr>
              <p:cNvPr id="1833" name="Google Shape;1833;p40"/>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4" name="Google Shape;1834;p40"/>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5" name="Google Shape;1835;p40"/>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36" name="Google Shape;1836;p40"/>
            <p:cNvGrpSpPr/>
            <p:nvPr/>
          </p:nvGrpSpPr>
          <p:grpSpPr>
            <a:xfrm rot="-5400000" flipH="1">
              <a:off x="3245932" y="560724"/>
              <a:ext cx="531539" cy="155710"/>
              <a:chOff x="1780525" y="2859350"/>
              <a:chExt cx="387250" cy="113450"/>
            </a:xfrm>
          </p:grpSpPr>
          <p:sp>
            <p:nvSpPr>
              <p:cNvPr id="1837" name="Google Shape;1837;p40"/>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8" name="Google Shape;1838;p40"/>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9" name="Google Shape;1839;p40"/>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0" name="Google Shape;1840;p40"/>
            <p:cNvGrpSpPr/>
            <p:nvPr/>
          </p:nvGrpSpPr>
          <p:grpSpPr>
            <a:xfrm rot="-5400000" flipH="1">
              <a:off x="3539499" y="560724"/>
              <a:ext cx="531539" cy="155710"/>
              <a:chOff x="1780525" y="2859350"/>
              <a:chExt cx="387250" cy="113450"/>
            </a:xfrm>
          </p:grpSpPr>
          <p:sp>
            <p:nvSpPr>
              <p:cNvPr id="1841" name="Google Shape;1841;p40"/>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2" name="Google Shape;1842;p40"/>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3" name="Google Shape;1843;p40"/>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4" name="Google Shape;1844;p40"/>
            <p:cNvGrpSpPr/>
            <p:nvPr/>
          </p:nvGrpSpPr>
          <p:grpSpPr>
            <a:xfrm rot="-5400000" flipH="1">
              <a:off x="3833067" y="560724"/>
              <a:ext cx="531539" cy="155710"/>
              <a:chOff x="1780525" y="2859350"/>
              <a:chExt cx="387250" cy="113450"/>
            </a:xfrm>
          </p:grpSpPr>
          <p:sp>
            <p:nvSpPr>
              <p:cNvPr id="1845" name="Google Shape;1845;p40"/>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6" name="Google Shape;1846;p40"/>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7" name="Google Shape;1847;p40"/>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8" name="Google Shape;1848;p40"/>
            <p:cNvGrpSpPr/>
            <p:nvPr/>
          </p:nvGrpSpPr>
          <p:grpSpPr>
            <a:xfrm rot="-5400000" flipH="1">
              <a:off x="4126635" y="560724"/>
              <a:ext cx="531539" cy="155710"/>
              <a:chOff x="1780525" y="2859350"/>
              <a:chExt cx="387250" cy="113450"/>
            </a:xfrm>
          </p:grpSpPr>
          <p:sp>
            <p:nvSpPr>
              <p:cNvPr id="1849" name="Google Shape;1849;p40"/>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0" name="Google Shape;1850;p40"/>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1" name="Google Shape;1851;p40"/>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52" name="Google Shape;1852;p40"/>
            <p:cNvGrpSpPr/>
            <p:nvPr/>
          </p:nvGrpSpPr>
          <p:grpSpPr>
            <a:xfrm rot="-5400000" flipH="1">
              <a:off x="4420203" y="560724"/>
              <a:ext cx="531539" cy="155710"/>
              <a:chOff x="1780525" y="2859350"/>
              <a:chExt cx="387250" cy="113450"/>
            </a:xfrm>
          </p:grpSpPr>
          <p:sp>
            <p:nvSpPr>
              <p:cNvPr id="1853" name="Google Shape;1853;p40"/>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4" name="Google Shape;1854;p40"/>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5" name="Google Shape;1855;p40"/>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56" name="Google Shape;1856;p40"/>
            <p:cNvGrpSpPr/>
            <p:nvPr/>
          </p:nvGrpSpPr>
          <p:grpSpPr>
            <a:xfrm rot="-5400000" flipH="1">
              <a:off x="4713770" y="560724"/>
              <a:ext cx="531539" cy="155710"/>
              <a:chOff x="1780525" y="2859350"/>
              <a:chExt cx="387250" cy="113450"/>
            </a:xfrm>
          </p:grpSpPr>
          <p:sp>
            <p:nvSpPr>
              <p:cNvPr id="1857" name="Google Shape;1857;p40"/>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8" name="Google Shape;1858;p40"/>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9" name="Google Shape;1859;p40"/>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pic>
        <p:nvPicPr>
          <p:cNvPr id="2" name="Picture 1" descr="A green text on a pink background&#10;&#10;Description automatically generated">
            <a:extLst>
              <a:ext uri="{FF2B5EF4-FFF2-40B4-BE49-F238E27FC236}">
                <a16:creationId xmlns:a16="http://schemas.microsoft.com/office/drawing/2014/main" id="{C89EA8D1-21D4-BF43-28F8-273D9DBB99B4}"/>
              </a:ext>
            </a:extLst>
          </p:cNvPr>
          <p:cNvPicPr>
            <a:picLocks noChangeAspect="1"/>
          </p:cNvPicPr>
          <p:nvPr/>
        </p:nvPicPr>
        <p:blipFill>
          <a:blip r:embed="rId3"/>
          <a:stretch>
            <a:fillRect/>
          </a:stretch>
        </p:blipFill>
        <p:spPr>
          <a:xfrm rot="-5400000">
            <a:off x="6788451" y="2148944"/>
            <a:ext cx="842695" cy="1088737"/>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68"/>
        <p:cNvGrpSpPr/>
        <p:nvPr/>
      </p:nvGrpSpPr>
      <p:grpSpPr>
        <a:xfrm>
          <a:off x="0" y="0"/>
          <a:ext cx="0" cy="0"/>
          <a:chOff x="0" y="0"/>
          <a:chExt cx="0" cy="0"/>
        </a:xfrm>
      </p:grpSpPr>
      <p:sp>
        <p:nvSpPr>
          <p:cNvPr id="1969" name="Google Shape;1969;p42"/>
          <p:cNvSpPr/>
          <p:nvPr/>
        </p:nvSpPr>
        <p:spPr>
          <a:xfrm>
            <a:off x="5479900" y="904350"/>
            <a:ext cx="2953800" cy="3334800"/>
          </a:xfrm>
          <a:prstGeom prst="rect">
            <a:avLst/>
          </a:prstGeom>
          <a:solidFill>
            <a:schemeClr val="dk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0" name="Google Shape;1970;p42"/>
          <p:cNvSpPr txBox="1">
            <a:spLocks noGrp="1"/>
          </p:cNvSpPr>
          <p:nvPr>
            <p:ph type="subTitle" idx="1"/>
          </p:nvPr>
        </p:nvSpPr>
        <p:spPr>
          <a:xfrm>
            <a:off x="711325" y="1422975"/>
            <a:ext cx="5134200" cy="1533900"/>
          </a:xfrm>
          <a:prstGeom prst="rect">
            <a:avLst/>
          </a:prstGeom>
        </p:spPr>
        <p:txBody>
          <a:bodyPr spcFirstLastPara="1" wrap="square" lIns="91425" tIns="91425" rIns="91425" bIns="91425" anchor="ctr" anchorCtr="0">
            <a:noAutofit/>
          </a:bodyPr>
          <a:lstStyle/>
          <a:p>
            <a:pPr marL="0" indent="0"/>
            <a:r>
              <a:rPr lang="en" dirty="0"/>
              <a:t>Handshake is designed for students and recent alumni. Employers come to Handshake looking for employees with YOUR exact level of experience.</a:t>
            </a:r>
          </a:p>
        </p:txBody>
      </p:sp>
      <p:sp>
        <p:nvSpPr>
          <p:cNvPr id="1971" name="Google Shape;1971;p42"/>
          <p:cNvSpPr txBox="1">
            <a:spLocks noGrp="1"/>
          </p:cNvSpPr>
          <p:nvPr>
            <p:ph type="title"/>
          </p:nvPr>
        </p:nvSpPr>
        <p:spPr>
          <a:xfrm>
            <a:off x="711075" y="3219525"/>
            <a:ext cx="5134200" cy="501000"/>
          </a:xfrm>
          <a:prstGeom prst="rect">
            <a:avLst/>
          </a:prstGeom>
        </p:spPr>
        <p:txBody>
          <a:bodyPr spcFirstLastPara="1" wrap="square" lIns="91425" tIns="91425" rIns="91425" bIns="91425" anchor="ctr" anchorCtr="0">
            <a:noAutofit/>
          </a:bodyPr>
          <a:lstStyle/>
          <a:p>
            <a:r>
              <a:rPr lang="en"/>
              <a:t>Cuyamaca Career Center</a:t>
            </a:r>
            <a:endParaRPr lang="en" sz="1100">
              <a:solidFill>
                <a:srgbClr val="242424"/>
              </a:solidFill>
              <a:latin typeface="Calibri"/>
              <a:cs typeface="Calibri"/>
            </a:endParaRPr>
          </a:p>
        </p:txBody>
      </p:sp>
      <p:grpSp>
        <p:nvGrpSpPr>
          <p:cNvPr id="1972" name="Google Shape;1972;p42"/>
          <p:cNvGrpSpPr/>
          <p:nvPr/>
        </p:nvGrpSpPr>
        <p:grpSpPr>
          <a:xfrm>
            <a:off x="5704668" y="628784"/>
            <a:ext cx="2504252" cy="531539"/>
            <a:chOff x="2553143" y="372809"/>
            <a:chExt cx="2504252" cy="531539"/>
          </a:xfrm>
        </p:grpSpPr>
        <p:grpSp>
          <p:nvGrpSpPr>
            <p:cNvPr id="1973" name="Google Shape;1973;p42"/>
            <p:cNvGrpSpPr/>
            <p:nvPr/>
          </p:nvGrpSpPr>
          <p:grpSpPr>
            <a:xfrm rot="-5400000" flipH="1">
              <a:off x="2365228" y="560724"/>
              <a:ext cx="531539" cy="155710"/>
              <a:chOff x="1780525" y="2859350"/>
              <a:chExt cx="387250" cy="113450"/>
            </a:xfrm>
          </p:grpSpPr>
          <p:sp>
            <p:nvSpPr>
              <p:cNvPr id="1974" name="Google Shape;1974;p42"/>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5" name="Google Shape;1975;p42"/>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6" name="Google Shape;1976;p42"/>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77" name="Google Shape;1977;p42"/>
            <p:cNvGrpSpPr/>
            <p:nvPr/>
          </p:nvGrpSpPr>
          <p:grpSpPr>
            <a:xfrm rot="-5400000" flipH="1">
              <a:off x="2658796" y="560724"/>
              <a:ext cx="531539" cy="155710"/>
              <a:chOff x="1780525" y="2859350"/>
              <a:chExt cx="387250" cy="113450"/>
            </a:xfrm>
          </p:grpSpPr>
          <p:sp>
            <p:nvSpPr>
              <p:cNvPr id="1978" name="Google Shape;1978;p42"/>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9" name="Google Shape;1979;p42"/>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0" name="Google Shape;1980;p42"/>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1" name="Google Shape;1981;p42"/>
            <p:cNvGrpSpPr/>
            <p:nvPr/>
          </p:nvGrpSpPr>
          <p:grpSpPr>
            <a:xfrm rot="-5400000" flipH="1">
              <a:off x="2952364" y="560724"/>
              <a:ext cx="531539" cy="155710"/>
              <a:chOff x="1780525" y="2859350"/>
              <a:chExt cx="387250" cy="113450"/>
            </a:xfrm>
          </p:grpSpPr>
          <p:sp>
            <p:nvSpPr>
              <p:cNvPr id="1982" name="Google Shape;1982;p42"/>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3" name="Google Shape;1983;p42"/>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4" name="Google Shape;1984;p42"/>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5" name="Google Shape;1985;p42"/>
            <p:cNvGrpSpPr/>
            <p:nvPr/>
          </p:nvGrpSpPr>
          <p:grpSpPr>
            <a:xfrm rot="-5400000" flipH="1">
              <a:off x="3245932" y="560724"/>
              <a:ext cx="531539" cy="155710"/>
              <a:chOff x="1780525" y="2859350"/>
              <a:chExt cx="387250" cy="113450"/>
            </a:xfrm>
          </p:grpSpPr>
          <p:sp>
            <p:nvSpPr>
              <p:cNvPr id="1986" name="Google Shape;1986;p42"/>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7" name="Google Shape;1987;p42"/>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8" name="Google Shape;1988;p42"/>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9" name="Google Shape;1989;p42"/>
            <p:cNvGrpSpPr/>
            <p:nvPr/>
          </p:nvGrpSpPr>
          <p:grpSpPr>
            <a:xfrm rot="-5400000" flipH="1">
              <a:off x="3539499" y="560724"/>
              <a:ext cx="531539" cy="155710"/>
              <a:chOff x="1780525" y="2859350"/>
              <a:chExt cx="387250" cy="113450"/>
            </a:xfrm>
          </p:grpSpPr>
          <p:sp>
            <p:nvSpPr>
              <p:cNvPr id="1990" name="Google Shape;1990;p42"/>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1" name="Google Shape;1991;p42"/>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2" name="Google Shape;1992;p42"/>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93" name="Google Shape;1993;p42"/>
            <p:cNvGrpSpPr/>
            <p:nvPr/>
          </p:nvGrpSpPr>
          <p:grpSpPr>
            <a:xfrm rot="-5400000" flipH="1">
              <a:off x="3833067" y="560724"/>
              <a:ext cx="531539" cy="155710"/>
              <a:chOff x="1780525" y="2859350"/>
              <a:chExt cx="387250" cy="113450"/>
            </a:xfrm>
          </p:grpSpPr>
          <p:sp>
            <p:nvSpPr>
              <p:cNvPr id="1994" name="Google Shape;1994;p42"/>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5" name="Google Shape;1995;p42"/>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6" name="Google Shape;1996;p42"/>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97" name="Google Shape;1997;p42"/>
            <p:cNvGrpSpPr/>
            <p:nvPr/>
          </p:nvGrpSpPr>
          <p:grpSpPr>
            <a:xfrm rot="-5400000" flipH="1">
              <a:off x="4126635" y="560724"/>
              <a:ext cx="531539" cy="155710"/>
              <a:chOff x="1780525" y="2859350"/>
              <a:chExt cx="387250" cy="113450"/>
            </a:xfrm>
          </p:grpSpPr>
          <p:sp>
            <p:nvSpPr>
              <p:cNvPr id="1998" name="Google Shape;1998;p42"/>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9" name="Google Shape;1999;p42"/>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0" name="Google Shape;2000;p42"/>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01" name="Google Shape;2001;p42"/>
            <p:cNvGrpSpPr/>
            <p:nvPr/>
          </p:nvGrpSpPr>
          <p:grpSpPr>
            <a:xfrm rot="-5400000" flipH="1">
              <a:off x="4420203" y="560724"/>
              <a:ext cx="531539" cy="155710"/>
              <a:chOff x="1780525" y="2859350"/>
              <a:chExt cx="387250" cy="113450"/>
            </a:xfrm>
          </p:grpSpPr>
          <p:sp>
            <p:nvSpPr>
              <p:cNvPr id="2002" name="Google Shape;2002;p42"/>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3" name="Google Shape;2003;p42"/>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4" name="Google Shape;2004;p42"/>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05" name="Google Shape;2005;p42"/>
            <p:cNvGrpSpPr/>
            <p:nvPr/>
          </p:nvGrpSpPr>
          <p:grpSpPr>
            <a:xfrm rot="-5400000" flipH="1">
              <a:off x="4713770" y="560724"/>
              <a:ext cx="531539" cy="155710"/>
              <a:chOff x="1780525" y="2859350"/>
              <a:chExt cx="387250" cy="113450"/>
            </a:xfrm>
          </p:grpSpPr>
          <p:sp>
            <p:nvSpPr>
              <p:cNvPr id="2006" name="Google Shape;2006;p42"/>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7" name="Google Shape;2007;p42"/>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8" name="Google Shape;2008;p42"/>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009" name="Google Shape;2009;p42"/>
          <p:cNvGrpSpPr/>
          <p:nvPr/>
        </p:nvGrpSpPr>
        <p:grpSpPr>
          <a:xfrm flipH="1">
            <a:off x="6192221" y="1699301"/>
            <a:ext cx="1529144" cy="1891741"/>
            <a:chOff x="1697500" y="3523950"/>
            <a:chExt cx="1234375" cy="1527075"/>
          </a:xfrm>
        </p:grpSpPr>
        <p:sp>
          <p:nvSpPr>
            <p:cNvPr id="2010" name="Google Shape;2010;p42"/>
            <p:cNvSpPr/>
            <p:nvPr/>
          </p:nvSpPr>
          <p:spPr>
            <a:xfrm>
              <a:off x="1816550" y="4533800"/>
              <a:ext cx="627850" cy="495100"/>
            </a:xfrm>
            <a:custGeom>
              <a:avLst/>
              <a:gdLst/>
              <a:ahLst/>
              <a:cxnLst/>
              <a:rect l="l" t="t" r="r" b="b"/>
              <a:pathLst>
                <a:path w="25114" h="19804" extrusionOk="0">
                  <a:moveTo>
                    <a:pt x="18596" y="0"/>
                  </a:moveTo>
                  <a:cubicBezTo>
                    <a:pt x="18322" y="0"/>
                    <a:pt x="18060" y="123"/>
                    <a:pt x="17946" y="329"/>
                  </a:cubicBezTo>
                  <a:cubicBezTo>
                    <a:pt x="17820" y="555"/>
                    <a:pt x="17896" y="831"/>
                    <a:pt x="18121" y="981"/>
                  </a:cubicBezTo>
                  <a:lnTo>
                    <a:pt x="18848" y="1482"/>
                  </a:lnTo>
                  <a:lnTo>
                    <a:pt x="16642" y="1006"/>
                  </a:lnTo>
                  <a:cubicBezTo>
                    <a:pt x="16579" y="991"/>
                    <a:pt x="16516" y="984"/>
                    <a:pt x="16454" y="984"/>
                  </a:cubicBezTo>
                  <a:cubicBezTo>
                    <a:pt x="16196" y="984"/>
                    <a:pt x="15962" y="1105"/>
                    <a:pt x="15840" y="1307"/>
                  </a:cubicBezTo>
                  <a:cubicBezTo>
                    <a:pt x="15690" y="1557"/>
                    <a:pt x="15790" y="1858"/>
                    <a:pt x="16066" y="2009"/>
                  </a:cubicBezTo>
                  <a:lnTo>
                    <a:pt x="17469" y="2836"/>
                  </a:lnTo>
                  <a:lnTo>
                    <a:pt x="13510" y="1883"/>
                  </a:lnTo>
                  <a:cubicBezTo>
                    <a:pt x="13434" y="1860"/>
                    <a:pt x="13355" y="1849"/>
                    <a:pt x="13276" y="1849"/>
                  </a:cubicBezTo>
                  <a:cubicBezTo>
                    <a:pt x="13012" y="1849"/>
                    <a:pt x="12748" y="1972"/>
                    <a:pt x="12632" y="2184"/>
                  </a:cubicBezTo>
                  <a:cubicBezTo>
                    <a:pt x="12482" y="2435"/>
                    <a:pt x="12607" y="2760"/>
                    <a:pt x="12908" y="2911"/>
                  </a:cubicBezTo>
                  <a:lnTo>
                    <a:pt x="14612" y="3663"/>
                  </a:lnTo>
                  <a:lnTo>
                    <a:pt x="14612" y="3663"/>
                  </a:lnTo>
                  <a:lnTo>
                    <a:pt x="5214" y="1081"/>
                  </a:lnTo>
                  <a:cubicBezTo>
                    <a:pt x="5137" y="1058"/>
                    <a:pt x="5057" y="1047"/>
                    <a:pt x="4976" y="1047"/>
                  </a:cubicBezTo>
                  <a:cubicBezTo>
                    <a:pt x="4714" y="1047"/>
                    <a:pt x="4452" y="1165"/>
                    <a:pt x="4337" y="1357"/>
                  </a:cubicBezTo>
                  <a:cubicBezTo>
                    <a:pt x="4161" y="1633"/>
                    <a:pt x="4286" y="1958"/>
                    <a:pt x="4612" y="2109"/>
                  </a:cubicBezTo>
                  <a:cubicBezTo>
                    <a:pt x="6041" y="2785"/>
                    <a:pt x="8698" y="3412"/>
                    <a:pt x="10527" y="4289"/>
                  </a:cubicBezTo>
                  <a:cubicBezTo>
                    <a:pt x="7770" y="3237"/>
                    <a:pt x="4662" y="2585"/>
                    <a:pt x="4462" y="2510"/>
                  </a:cubicBezTo>
                  <a:lnTo>
                    <a:pt x="4462" y="2535"/>
                  </a:lnTo>
                  <a:cubicBezTo>
                    <a:pt x="4260" y="2450"/>
                    <a:pt x="4103" y="2405"/>
                    <a:pt x="3968" y="2405"/>
                  </a:cubicBezTo>
                  <a:cubicBezTo>
                    <a:pt x="3785" y="2405"/>
                    <a:pt x="3643" y="2487"/>
                    <a:pt x="3484" y="2660"/>
                  </a:cubicBezTo>
                  <a:cubicBezTo>
                    <a:pt x="3284" y="2936"/>
                    <a:pt x="3359" y="3287"/>
                    <a:pt x="3685" y="3462"/>
                  </a:cubicBezTo>
                  <a:cubicBezTo>
                    <a:pt x="3760" y="3487"/>
                    <a:pt x="6793" y="4389"/>
                    <a:pt x="9575" y="5868"/>
                  </a:cubicBezTo>
                  <a:lnTo>
                    <a:pt x="3760" y="3913"/>
                  </a:lnTo>
                  <a:cubicBezTo>
                    <a:pt x="3656" y="3873"/>
                    <a:pt x="3542" y="3854"/>
                    <a:pt x="3429" y="3854"/>
                  </a:cubicBezTo>
                  <a:cubicBezTo>
                    <a:pt x="3188" y="3854"/>
                    <a:pt x="2952" y="3943"/>
                    <a:pt x="2833" y="4114"/>
                  </a:cubicBezTo>
                  <a:cubicBezTo>
                    <a:pt x="2632" y="4389"/>
                    <a:pt x="2708" y="4715"/>
                    <a:pt x="3033" y="4891"/>
                  </a:cubicBezTo>
                  <a:lnTo>
                    <a:pt x="13058" y="9703"/>
                  </a:lnTo>
                  <a:lnTo>
                    <a:pt x="2958" y="5893"/>
                  </a:lnTo>
                  <a:cubicBezTo>
                    <a:pt x="2854" y="5845"/>
                    <a:pt x="2742" y="5823"/>
                    <a:pt x="2631" y="5823"/>
                  </a:cubicBezTo>
                  <a:cubicBezTo>
                    <a:pt x="2396" y="5823"/>
                    <a:pt x="2167" y="5923"/>
                    <a:pt x="2031" y="6094"/>
                  </a:cubicBezTo>
                  <a:cubicBezTo>
                    <a:pt x="1830" y="6344"/>
                    <a:pt x="1931" y="6695"/>
                    <a:pt x="2231" y="6846"/>
                  </a:cubicBezTo>
                  <a:lnTo>
                    <a:pt x="13459" y="12284"/>
                  </a:lnTo>
                  <a:lnTo>
                    <a:pt x="2783" y="7723"/>
                  </a:lnTo>
                  <a:cubicBezTo>
                    <a:pt x="2681" y="7684"/>
                    <a:pt x="2572" y="7664"/>
                    <a:pt x="2464" y="7664"/>
                  </a:cubicBezTo>
                  <a:cubicBezTo>
                    <a:pt x="2226" y="7664"/>
                    <a:pt x="1993" y="7759"/>
                    <a:pt x="1855" y="7948"/>
                  </a:cubicBezTo>
                  <a:cubicBezTo>
                    <a:pt x="1655" y="8199"/>
                    <a:pt x="1755" y="8525"/>
                    <a:pt x="2081" y="8700"/>
                  </a:cubicBezTo>
                  <a:lnTo>
                    <a:pt x="9099" y="12385"/>
                  </a:lnTo>
                  <a:lnTo>
                    <a:pt x="9099" y="12385"/>
                  </a:lnTo>
                  <a:lnTo>
                    <a:pt x="2357" y="9502"/>
                  </a:lnTo>
                  <a:cubicBezTo>
                    <a:pt x="2252" y="9454"/>
                    <a:pt x="2137" y="9432"/>
                    <a:pt x="2024" y="9432"/>
                  </a:cubicBezTo>
                  <a:cubicBezTo>
                    <a:pt x="1783" y="9432"/>
                    <a:pt x="1549" y="9533"/>
                    <a:pt x="1429" y="9703"/>
                  </a:cubicBezTo>
                  <a:cubicBezTo>
                    <a:pt x="1229" y="9953"/>
                    <a:pt x="1304" y="10279"/>
                    <a:pt x="1605" y="10455"/>
                  </a:cubicBezTo>
                  <a:lnTo>
                    <a:pt x="9374" y="14866"/>
                  </a:lnTo>
                  <a:lnTo>
                    <a:pt x="9374" y="14866"/>
                  </a:lnTo>
                  <a:lnTo>
                    <a:pt x="1630" y="11708"/>
                  </a:lnTo>
                  <a:cubicBezTo>
                    <a:pt x="1525" y="11660"/>
                    <a:pt x="1413" y="11637"/>
                    <a:pt x="1302" y="11637"/>
                  </a:cubicBezTo>
                  <a:cubicBezTo>
                    <a:pt x="1068" y="11637"/>
                    <a:pt x="839" y="11738"/>
                    <a:pt x="702" y="11908"/>
                  </a:cubicBezTo>
                  <a:cubicBezTo>
                    <a:pt x="527" y="12159"/>
                    <a:pt x="602" y="12485"/>
                    <a:pt x="903" y="12660"/>
                  </a:cubicBezTo>
                  <a:lnTo>
                    <a:pt x="6342" y="15718"/>
                  </a:lnTo>
                  <a:lnTo>
                    <a:pt x="6342" y="15718"/>
                  </a:lnTo>
                  <a:lnTo>
                    <a:pt x="1429" y="13888"/>
                  </a:lnTo>
                  <a:cubicBezTo>
                    <a:pt x="1334" y="13852"/>
                    <a:pt x="1235" y="13834"/>
                    <a:pt x="1137" y="13834"/>
                  </a:cubicBezTo>
                  <a:cubicBezTo>
                    <a:pt x="899" y="13834"/>
                    <a:pt x="669" y="13936"/>
                    <a:pt x="527" y="14114"/>
                  </a:cubicBezTo>
                  <a:cubicBezTo>
                    <a:pt x="352" y="14364"/>
                    <a:pt x="427" y="14690"/>
                    <a:pt x="728" y="14866"/>
                  </a:cubicBezTo>
                  <a:lnTo>
                    <a:pt x="3735" y="16670"/>
                  </a:lnTo>
                  <a:lnTo>
                    <a:pt x="1078" y="15718"/>
                  </a:lnTo>
                  <a:cubicBezTo>
                    <a:pt x="993" y="15692"/>
                    <a:pt x="904" y="15679"/>
                    <a:pt x="815" y="15679"/>
                  </a:cubicBezTo>
                  <a:cubicBezTo>
                    <a:pt x="567" y="15679"/>
                    <a:pt x="324" y="15777"/>
                    <a:pt x="176" y="15943"/>
                  </a:cubicBezTo>
                  <a:cubicBezTo>
                    <a:pt x="1" y="16194"/>
                    <a:pt x="76" y="16495"/>
                    <a:pt x="352" y="16670"/>
                  </a:cubicBezTo>
                  <a:lnTo>
                    <a:pt x="1454" y="17422"/>
                  </a:lnTo>
                  <a:lnTo>
                    <a:pt x="1204" y="17347"/>
                  </a:lnTo>
                  <a:cubicBezTo>
                    <a:pt x="1130" y="17320"/>
                    <a:pt x="1051" y="17308"/>
                    <a:pt x="971" y="17308"/>
                  </a:cubicBezTo>
                  <a:cubicBezTo>
                    <a:pt x="753" y="17308"/>
                    <a:pt x="530" y="17401"/>
                    <a:pt x="402" y="17547"/>
                  </a:cubicBezTo>
                  <a:cubicBezTo>
                    <a:pt x="201" y="17748"/>
                    <a:pt x="226" y="18024"/>
                    <a:pt x="427" y="18224"/>
                  </a:cubicBezTo>
                  <a:lnTo>
                    <a:pt x="1555" y="19377"/>
                  </a:lnTo>
                  <a:cubicBezTo>
                    <a:pt x="1698" y="19506"/>
                    <a:pt x="1907" y="19578"/>
                    <a:pt x="2116" y="19578"/>
                  </a:cubicBezTo>
                  <a:cubicBezTo>
                    <a:pt x="2273" y="19578"/>
                    <a:pt x="2429" y="19538"/>
                    <a:pt x="2557" y="19452"/>
                  </a:cubicBezTo>
                  <a:cubicBezTo>
                    <a:pt x="2708" y="19352"/>
                    <a:pt x="2783" y="19202"/>
                    <a:pt x="2808" y="19051"/>
                  </a:cubicBezTo>
                  <a:lnTo>
                    <a:pt x="5013" y="19753"/>
                  </a:lnTo>
                  <a:cubicBezTo>
                    <a:pt x="5114" y="19778"/>
                    <a:pt x="5189" y="19803"/>
                    <a:pt x="5289" y="19803"/>
                  </a:cubicBezTo>
                  <a:cubicBezTo>
                    <a:pt x="5515" y="19803"/>
                    <a:pt x="5765" y="19678"/>
                    <a:pt x="5890" y="19502"/>
                  </a:cubicBezTo>
                  <a:cubicBezTo>
                    <a:pt x="6066" y="19277"/>
                    <a:pt x="5991" y="18976"/>
                    <a:pt x="5715" y="18801"/>
                  </a:cubicBezTo>
                  <a:lnTo>
                    <a:pt x="5114" y="18375"/>
                  </a:lnTo>
                  <a:lnTo>
                    <a:pt x="8798" y="19678"/>
                  </a:lnTo>
                  <a:cubicBezTo>
                    <a:pt x="8882" y="19704"/>
                    <a:pt x="8969" y="19716"/>
                    <a:pt x="9056" y="19716"/>
                  </a:cubicBezTo>
                  <a:cubicBezTo>
                    <a:pt x="9304" y="19716"/>
                    <a:pt x="9545" y="19613"/>
                    <a:pt x="9675" y="19427"/>
                  </a:cubicBezTo>
                  <a:cubicBezTo>
                    <a:pt x="9850" y="19202"/>
                    <a:pt x="9775" y="18876"/>
                    <a:pt x="9500" y="18700"/>
                  </a:cubicBezTo>
                  <a:lnTo>
                    <a:pt x="7068" y="17247"/>
                  </a:lnTo>
                  <a:lnTo>
                    <a:pt x="12983" y="19477"/>
                  </a:lnTo>
                  <a:cubicBezTo>
                    <a:pt x="13078" y="19514"/>
                    <a:pt x="13180" y="19531"/>
                    <a:pt x="13280" y="19531"/>
                  </a:cubicBezTo>
                  <a:cubicBezTo>
                    <a:pt x="13524" y="19531"/>
                    <a:pt x="13761" y="19429"/>
                    <a:pt x="13886" y="19252"/>
                  </a:cubicBezTo>
                  <a:cubicBezTo>
                    <a:pt x="14061" y="19001"/>
                    <a:pt x="13986" y="18675"/>
                    <a:pt x="13685" y="18500"/>
                  </a:cubicBezTo>
                  <a:lnTo>
                    <a:pt x="9901" y="16370"/>
                  </a:lnTo>
                  <a:lnTo>
                    <a:pt x="9901" y="16370"/>
                  </a:lnTo>
                  <a:lnTo>
                    <a:pt x="17444" y="19452"/>
                  </a:lnTo>
                  <a:cubicBezTo>
                    <a:pt x="17549" y="19500"/>
                    <a:pt x="17661" y="19523"/>
                    <a:pt x="17772" y="19523"/>
                  </a:cubicBezTo>
                  <a:cubicBezTo>
                    <a:pt x="18007" y="19523"/>
                    <a:pt x="18236" y="19422"/>
                    <a:pt x="18372" y="19252"/>
                  </a:cubicBezTo>
                  <a:cubicBezTo>
                    <a:pt x="18572" y="19001"/>
                    <a:pt x="18472" y="18675"/>
                    <a:pt x="18171" y="18500"/>
                  </a:cubicBezTo>
                  <a:lnTo>
                    <a:pt x="11454" y="14690"/>
                  </a:lnTo>
                  <a:lnTo>
                    <a:pt x="22256" y="19302"/>
                  </a:lnTo>
                  <a:cubicBezTo>
                    <a:pt x="22367" y="19349"/>
                    <a:pt x="22482" y="19372"/>
                    <a:pt x="22595" y="19372"/>
                  </a:cubicBezTo>
                  <a:cubicBezTo>
                    <a:pt x="22840" y="19372"/>
                    <a:pt x="23072" y="19265"/>
                    <a:pt x="23209" y="19076"/>
                  </a:cubicBezTo>
                  <a:cubicBezTo>
                    <a:pt x="23384" y="18826"/>
                    <a:pt x="23284" y="18500"/>
                    <a:pt x="22983" y="18324"/>
                  </a:cubicBezTo>
                  <a:lnTo>
                    <a:pt x="15765" y="14540"/>
                  </a:lnTo>
                  <a:lnTo>
                    <a:pt x="15765" y="14540"/>
                  </a:lnTo>
                  <a:lnTo>
                    <a:pt x="24186" y="18124"/>
                  </a:lnTo>
                  <a:cubicBezTo>
                    <a:pt x="24266" y="18172"/>
                    <a:pt x="24365" y="18189"/>
                    <a:pt x="24466" y="18189"/>
                  </a:cubicBezTo>
                  <a:cubicBezTo>
                    <a:pt x="24524" y="18189"/>
                    <a:pt x="24582" y="18183"/>
                    <a:pt x="24637" y="18174"/>
                  </a:cubicBezTo>
                  <a:cubicBezTo>
                    <a:pt x="24612" y="17773"/>
                    <a:pt x="24587" y="17397"/>
                    <a:pt x="24587" y="16996"/>
                  </a:cubicBezTo>
                  <a:lnTo>
                    <a:pt x="15815" y="12184"/>
                  </a:lnTo>
                  <a:lnTo>
                    <a:pt x="15815" y="12184"/>
                  </a:lnTo>
                  <a:lnTo>
                    <a:pt x="24412" y="15969"/>
                  </a:lnTo>
                  <a:cubicBezTo>
                    <a:pt x="24462" y="15994"/>
                    <a:pt x="24537" y="15994"/>
                    <a:pt x="24587" y="16019"/>
                  </a:cubicBezTo>
                  <a:cubicBezTo>
                    <a:pt x="24612" y="15593"/>
                    <a:pt x="24663" y="15192"/>
                    <a:pt x="24738" y="14765"/>
                  </a:cubicBezTo>
                  <a:lnTo>
                    <a:pt x="16292" y="10104"/>
                  </a:lnTo>
                  <a:lnTo>
                    <a:pt x="16292" y="10104"/>
                  </a:lnTo>
                  <a:lnTo>
                    <a:pt x="23986" y="13487"/>
                  </a:lnTo>
                  <a:cubicBezTo>
                    <a:pt x="24090" y="13535"/>
                    <a:pt x="24202" y="13558"/>
                    <a:pt x="24313" y="13558"/>
                  </a:cubicBezTo>
                  <a:cubicBezTo>
                    <a:pt x="24548" y="13558"/>
                    <a:pt x="24777" y="13457"/>
                    <a:pt x="24913" y="13287"/>
                  </a:cubicBezTo>
                  <a:cubicBezTo>
                    <a:pt x="25114" y="13036"/>
                    <a:pt x="25013" y="12685"/>
                    <a:pt x="24688" y="12535"/>
                  </a:cubicBezTo>
                  <a:lnTo>
                    <a:pt x="14186" y="6946"/>
                  </a:lnTo>
                  <a:lnTo>
                    <a:pt x="14186" y="6946"/>
                  </a:lnTo>
                  <a:cubicBezTo>
                    <a:pt x="16066" y="7673"/>
                    <a:pt x="18347" y="8550"/>
                    <a:pt x="21079" y="9603"/>
                  </a:cubicBezTo>
                  <a:cubicBezTo>
                    <a:pt x="22482" y="10154"/>
                    <a:pt x="23409" y="10505"/>
                    <a:pt x="23460" y="10530"/>
                  </a:cubicBezTo>
                  <a:cubicBezTo>
                    <a:pt x="23560" y="10566"/>
                    <a:pt x="23665" y="10583"/>
                    <a:pt x="23768" y="10583"/>
                  </a:cubicBezTo>
                  <a:cubicBezTo>
                    <a:pt x="24024" y="10583"/>
                    <a:pt x="24269" y="10476"/>
                    <a:pt x="24412" y="10279"/>
                  </a:cubicBezTo>
                  <a:cubicBezTo>
                    <a:pt x="24637" y="9953"/>
                    <a:pt x="24537" y="9778"/>
                    <a:pt x="24086" y="9527"/>
                  </a:cubicBezTo>
                  <a:lnTo>
                    <a:pt x="24086" y="9502"/>
                  </a:lnTo>
                  <a:cubicBezTo>
                    <a:pt x="24086" y="9502"/>
                    <a:pt x="24061" y="9502"/>
                    <a:pt x="24036" y="9477"/>
                  </a:cubicBezTo>
                  <a:cubicBezTo>
                    <a:pt x="23861" y="9402"/>
                    <a:pt x="23635" y="9277"/>
                    <a:pt x="23384" y="9151"/>
                  </a:cubicBezTo>
                  <a:lnTo>
                    <a:pt x="21354" y="8174"/>
                  </a:lnTo>
                  <a:cubicBezTo>
                    <a:pt x="19675" y="7372"/>
                    <a:pt x="17444" y="6294"/>
                    <a:pt x="15214" y="5217"/>
                  </a:cubicBezTo>
                  <a:lnTo>
                    <a:pt x="14186" y="4740"/>
                  </a:lnTo>
                  <a:lnTo>
                    <a:pt x="22958" y="7472"/>
                  </a:lnTo>
                  <a:cubicBezTo>
                    <a:pt x="23051" y="7505"/>
                    <a:pt x="23145" y="7521"/>
                    <a:pt x="23237" y="7521"/>
                  </a:cubicBezTo>
                  <a:cubicBezTo>
                    <a:pt x="23494" y="7521"/>
                    <a:pt x="23731" y="7399"/>
                    <a:pt x="23861" y="7197"/>
                  </a:cubicBezTo>
                  <a:cubicBezTo>
                    <a:pt x="24011" y="6946"/>
                    <a:pt x="23911" y="6620"/>
                    <a:pt x="23585" y="6470"/>
                  </a:cubicBezTo>
                  <a:lnTo>
                    <a:pt x="19199" y="4540"/>
                  </a:lnTo>
                  <a:lnTo>
                    <a:pt x="22106" y="5292"/>
                  </a:lnTo>
                  <a:cubicBezTo>
                    <a:pt x="22177" y="5308"/>
                    <a:pt x="22250" y="5316"/>
                    <a:pt x="22323" y="5316"/>
                  </a:cubicBezTo>
                  <a:cubicBezTo>
                    <a:pt x="22585" y="5316"/>
                    <a:pt x="22841" y="5212"/>
                    <a:pt x="22958" y="5016"/>
                  </a:cubicBezTo>
                  <a:cubicBezTo>
                    <a:pt x="23134" y="4765"/>
                    <a:pt x="23033" y="4465"/>
                    <a:pt x="22758" y="4289"/>
                  </a:cubicBezTo>
                  <a:lnTo>
                    <a:pt x="20402" y="2911"/>
                  </a:lnTo>
                  <a:lnTo>
                    <a:pt x="21906" y="3237"/>
                  </a:lnTo>
                  <a:cubicBezTo>
                    <a:pt x="21965" y="3251"/>
                    <a:pt x="22026" y="3258"/>
                    <a:pt x="22087" y="3258"/>
                  </a:cubicBezTo>
                  <a:cubicBezTo>
                    <a:pt x="22337" y="3258"/>
                    <a:pt x="22587" y="3142"/>
                    <a:pt x="22708" y="2961"/>
                  </a:cubicBezTo>
                  <a:cubicBezTo>
                    <a:pt x="22858" y="2710"/>
                    <a:pt x="22783" y="2435"/>
                    <a:pt x="22532" y="2259"/>
                  </a:cubicBezTo>
                  <a:lnTo>
                    <a:pt x="21129" y="1282"/>
                  </a:lnTo>
                  <a:cubicBezTo>
                    <a:pt x="21354" y="1207"/>
                    <a:pt x="21505" y="1056"/>
                    <a:pt x="21555" y="856"/>
                  </a:cubicBezTo>
                  <a:cubicBezTo>
                    <a:pt x="21605" y="555"/>
                    <a:pt x="21329" y="254"/>
                    <a:pt x="20953" y="204"/>
                  </a:cubicBezTo>
                  <a:lnTo>
                    <a:pt x="18673" y="4"/>
                  </a:lnTo>
                  <a:cubicBezTo>
                    <a:pt x="18647" y="1"/>
                    <a:pt x="18622" y="0"/>
                    <a:pt x="185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1" name="Google Shape;2011;p42"/>
            <p:cNvSpPr/>
            <p:nvPr/>
          </p:nvSpPr>
          <p:spPr>
            <a:xfrm>
              <a:off x="1697500" y="3966275"/>
              <a:ext cx="822725" cy="1084750"/>
            </a:xfrm>
            <a:custGeom>
              <a:avLst/>
              <a:gdLst/>
              <a:ahLst/>
              <a:cxnLst/>
              <a:rect l="l" t="t" r="r" b="b"/>
              <a:pathLst>
                <a:path w="32909" h="43390" extrusionOk="0">
                  <a:moveTo>
                    <a:pt x="32257" y="8168"/>
                  </a:moveTo>
                  <a:cubicBezTo>
                    <a:pt x="32432" y="8995"/>
                    <a:pt x="32031" y="9547"/>
                    <a:pt x="31730" y="10173"/>
                  </a:cubicBezTo>
                  <a:cubicBezTo>
                    <a:pt x="31505" y="9622"/>
                    <a:pt x="31705" y="8770"/>
                    <a:pt x="32257" y="8168"/>
                  </a:cubicBezTo>
                  <a:close/>
                  <a:moveTo>
                    <a:pt x="15833" y="572"/>
                  </a:moveTo>
                  <a:cubicBezTo>
                    <a:pt x="15910" y="572"/>
                    <a:pt x="15988" y="573"/>
                    <a:pt x="16066" y="574"/>
                  </a:cubicBezTo>
                  <a:cubicBezTo>
                    <a:pt x="22307" y="699"/>
                    <a:pt x="28046" y="5712"/>
                    <a:pt x="27996" y="12805"/>
                  </a:cubicBezTo>
                  <a:cubicBezTo>
                    <a:pt x="27947" y="19796"/>
                    <a:pt x="22296" y="24888"/>
                    <a:pt x="15894" y="24888"/>
                  </a:cubicBezTo>
                  <a:cubicBezTo>
                    <a:pt x="15801" y="24888"/>
                    <a:pt x="15708" y="24887"/>
                    <a:pt x="15615" y="24885"/>
                  </a:cubicBezTo>
                  <a:cubicBezTo>
                    <a:pt x="9048" y="24735"/>
                    <a:pt x="3710" y="19446"/>
                    <a:pt x="3685" y="12679"/>
                  </a:cubicBezTo>
                  <a:cubicBezTo>
                    <a:pt x="3809" y="5477"/>
                    <a:pt x="9652" y="572"/>
                    <a:pt x="15833" y="572"/>
                  </a:cubicBezTo>
                  <a:close/>
                  <a:moveTo>
                    <a:pt x="1053" y="41176"/>
                  </a:moveTo>
                  <a:lnTo>
                    <a:pt x="1053" y="41176"/>
                  </a:lnTo>
                  <a:cubicBezTo>
                    <a:pt x="1354" y="41852"/>
                    <a:pt x="1279" y="42354"/>
                    <a:pt x="853" y="42780"/>
                  </a:cubicBezTo>
                  <a:cubicBezTo>
                    <a:pt x="527" y="42304"/>
                    <a:pt x="602" y="41802"/>
                    <a:pt x="1053" y="41176"/>
                  </a:cubicBezTo>
                  <a:close/>
                  <a:moveTo>
                    <a:pt x="15829" y="1"/>
                  </a:moveTo>
                  <a:cubicBezTo>
                    <a:pt x="12353" y="1"/>
                    <a:pt x="8907" y="1416"/>
                    <a:pt x="6417" y="4183"/>
                  </a:cubicBezTo>
                  <a:cubicBezTo>
                    <a:pt x="4161" y="6689"/>
                    <a:pt x="3033" y="9647"/>
                    <a:pt x="3134" y="13030"/>
                  </a:cubicBezTo>
                  <a:cubicBezTo>
                    <a:pt x="3284" y="17416"/>
                    <a:pt x="5264" y="20825"/>
                    <a:pt x="8848" y="23381"/>
                  </a:cubicBezTo>
                  <a:cubicBezTo>
                    <a:pt x="8723" y="23532"/>
                    <a:pt x="8673" y="23657"/>
                    <a:pt x="8572" y="23757"/>
                  </a:cubicBezTo>
                  <a:cubicBezTo>
                    <a:pt x="8096" y="24309"/>
                    <a:pt x="7570" y="24810"/>
                    <a:pt x="7144" y="25386"/>
                  </a:cubicBezTo>
                  <a:cubicBezTo>
                    <a:pt x="5715" y="27366"/>
                    <a:pt x="4462" y="29446"/>
                    <a:pt x="3510" y="31702"/>
                  </a:cubicBezTo>
                  <a:cubicBezTo>
                    <a:pt x="2482" y="34208"/>
                    <a:pt x="1830" y="36840"/>
                    <a:pt x="1229" y="39472"/>
                  </a:cubicBezTo>
                  <a:cubicBezTo>
                    <a:pt x="1129" y="39898"/>
                    <a:pt x="1028" y="40274"/>
                    <a:pt x="703" y="40649"/>
                  </a:cubicBezTo>
                  <a:cubicBezTo>
                    <a:pt x="201" y="41201"/>
                    <a:pt x="1" y="41903"/>
                    <a:pt x="126" y="42654"/>
                  </a:cubicBezTo>
                  <a:cubicBezTo>
                    <a:pt x="176" y="43081"/>
                    <a:pt x="402" y="43331"/>
                    <a:pt x="753" y="43381"/>
                  </a:cubicBezTo>
                  <a:cubicBezTo>
                    <a:pt x="789" y="43387"/>
                    <a:pt x="825" y="43390"/>
                    <a:pt x="861" y="43390"/>
                  </a:cubicBezTo>
                  <a:cubicBezTo>
                    <a:pt x="1144" y="43390"/>
                    <a:pt x="1399" y="43214"/>
                    <a:pt x="1555" y="42880"/>
                  </a:cubicBezTo>
                  <a:cubicBezTo>
                    <a:pt x="1755" y="42529"/>
                    <a:pt x="1855" y="42128"/>
                    <a:pt x="1805" y="41727"/>
                  </a:cubicBezTo>
                  <a:cubicBezTo>
                    <a:pt x="1755" y="41401"/>
                    <a:pt x="1705" y="41101"/>
                    <a:pt x="1655" y="40775"/>
                  </a:cubicBezTo>
                  <a:cubicBezTo>
                    <a:pt x="1630" y="40624"/>
                    <a:pt x="1605" y="40449"/>
                    <a:pt x="1655" y="40299"/>
                  </a:cubicBezTo>
                  <a:cubicBezTo>
                    <a:pt x="1906" y="39171"/>
                    <a:pt x="2181" y="38018"/>
                    <a:pt x="2432" y="36890"/>
                  </a:cubicBezTo>
                  <a:cubicBezTo>
                    <a:pt x="3359" y="33005"/>
                    <a:pt x="4988" y="29421"/>
                    <a:pt x="7269" y="26163"/>
                  </a:cubicBezTo>
                  <a:cubicBezTo>
                    <a:pt x="7495" y="25812"/>
                    <a:pt x="7745" y="25486"/>
                    <a:pt x="7996" y="25136"/>
                  </a:cubicBezTo>
                  <a:lnTo>
                    <a:pt x="7996" y="25136"/>
                  </a:lnTo>
                  <a:cubicBezTo>
                    <a:pt x="7996" y="25486"/>
                    <a:pt x="7921" y="25762"/>
                    <a:pt x="7820" y="26038"/>
                  </a:cubicBezTo>
                  <a:cubicBezTo>
                    <a:pt x="7570" y="26790"/>
                    <a:pt x="7319" y="27542"/>
                    <a:pt x="7094" y="28294"/>
                  </a:cubicBezTo>
                  <a:cubicBezTo>
                    <a:pt x="6141" y="31451"/>
                    <a:pt x="5314" y="34659"/>
                    <a:pt x="5139" y="37968"/>
                  </a:cubicBezTo>
                  <a:cubicBezTo>
                    <a:pt x="5089" y="38970"/>
                    <a:pt x="5139" y="39948"/>
                    <a:pt x="5139" y="40925"/>
                  </a:cubicBezTo>
                  <a:cubicBezTo>
                    <a:pt x="5139" y="41142"/>
                    <a:pt x="5162" y="41453"/>
                    <a:pt x="5455" y="41453"/>
                  </a:cubicBezTo>
                  <a:cubicBezTo>
                    <a:pt x="5466" y="41453"/>
                    <a:pt x="5478" y="41452"/>
                    <a:pt x="5490" y="41451"/>
                  </a:cubicBezTo>
                  <a:cubicBezTo>
                    <a:pt x="5815" y="41401"/>
                    <a:pt x="5715" y="41101"/>
                    <a:pt x="5715" y="40900"/>
                  </a:cubicBezTo>
                  <a:cubicBezTo>
                    <a:pt x="5715" y="39973"/>
                    <a:pt x="5690" y="39045"/>
                    <a:pt x="5715" y="38118"/>
                  </a:cubicBezTo>
                  <a:cubicBezTo>
                    <a:pt x="5765" y="35963"/>
                    <a:pt x="6166" y="33832"/>
                    <a:pt x="6718" y="31752"/>
                  </a:cubicBezTo>
                  <a:cubicBezTo>
                    <a:pt x="7369" y="29346"/>
                    <a:pt x="8146" y="26965"/>
                    <a:pt x="8898" y="24584"/>
                  </a:cubicBezTo>
                  <a:cubicBezTo>
                    <a:pt x="8973" y="24283"/>
                    <a:pt x="9124" y="24008"/>
                    <a:pt x="9274" y="23657"/>
                  </a:cubicBezTo>
                  <a:cubicBezTo>
                    <a:pt x="11265" y="24831"/>
                    <a:pt x="13561" y="25444"/>
                    <a:pt x="15877" y="25444"/>
                  </a:cubicBezTo>
                  <a:cubicBezTo>
                    <a:pt x="19244" y="25444"/>
                    <a:pt x="22655" y="24149"/>
                    <a:pt x="25239" y="21401"/>
                  </a:cubicBezTo>
                  <a:cubicBezTo>
                    <a:pt x="25314" y="21527"/>
                    <a:pt x="25389" y="21652"/>
                    <a:pt x="25465" y="21777"/>
                  </a:cubicBezTo>
                  <a:cubicBezTo>
                    <a:pt x="26718" y="24384"/>
                    <a:pt x="27695" y="27090"/>
                    <a:pt x="28297" y="29898"/>
                  </a:cubicBezTo>
                  <a:cubicBezTo>
                    <a:pt x="28723" y="31877"/>
                    <a:pt x="28973" y="33883"/>
                    <a:pt x="29124" y="35888"/>
                  </a:cubicBezTo>
                  <a:cubicBezTo>
                    <a:pt x="29224" y="37316"/>
                    <a:pt x="29249" y="38745"/>
                    <a:pt x="29049" y="40173"/>
                  </a:cubicBezTo>
                  <a:cubicBezTo>
                    <a:pt x="28998" y="40474"/>
                    <a:pt x="28923" y="40800"/>
                    <a:pt x="28898" y="41126"/>
                  </a:cubicBezTo>
                  <a:cubicBezTo>
                    <a:pt x="28898" y="41226"/>
                    <a:pt x="29049" y="41401"/>
                    <a:pt x="29174" y="41451"/>
                  </a:cubicBezTo>
                  <a:cubicBezTo>
                    <a:pt x="29178" y="41454"/>
                    <a:pt x="29184" y="41455"/>
                    <a:pt x="29190" y="41455"/>
                  </a:cubicBezTo>
                  <a:cubicBezTo>
                    <a:pt x="29254" y="41455"/>
                    <a:pt x="29406" y="41342"/>
                    <a:pt x="29475" y="41251"/>
                  </a:cubicBezTo>
                  <a:cubicBezTo>
                    <a:pt x="29525" y="41126"/>
                    <a:pt x="29525" y="40975"/>
                    <a:pt x="29550" y="40825"/>
                  </a:cubicBezTo>
                  <a:cubicBezTo>
                    <a:pt x="29826" y="38970"/>
                    <a:pt x="29800" y="37116"/>
                    <a:pt x="29650" y="35236"/>
                  </a:cubicBezTo>
                  <a:cubicBezTo>
                    <a:pt x="29324" y="31527"/>
                    <a:pt x="28648" y="27943"/>
                    <a:pt x="27244" y="24484"/>
                  </a:cubicBezTo>
                  <a:cubicBezTo>
                    <a:pt x="27194" y="24359"/>
                    <a:pt x="27169" y="24208"/>
                    <a:pt x="27094" y="23958"/>
                  </a:cubicBezTo>
                  <a:lnTo>
                    <a:pt x="27094" y="23958"/>
                  </a:lnTo>
                  <a:cubicBezTo>
                    <a:pt x="27294" y="24133"/>
                    <a:pt x="27394" y="24233"/>
                    <a:pt x="27520" y="24309"/>
                  </a:cubicBezTo>
                  <a:cubicBezTo>
                    <a:pt x="27996" y="24760"/>
                    <a:pt x="28572" y="25035"/>
                    <a:pt x="29199" y="25211"/>
                  </a:cubicBezTo>
                  <a:cubicBezTo>
                    <a:pt x="29394" y="25259"/>
                    <a:pt x="29575" y="25284"/>
                    <a:pt x="29744" y="25284"/>
                  </a:cubicBezTo>
                  <a:cubicBezTo>
                    <a:pt x="30272" y="25284"/>
                    <a:pt x="30681" y="25041"/>
                    <a:pt x="31003" y="24509"/>
                  </a:cubicBezTo>
                  <a:cubicBezTo>
                    <a:pt x="31254" y="24083"/>
                    <a:pt x="31430" y="23632"/>
                    <a:pt x="31555" y="23181"/>
                  </a:cubicBezTo>
                  <a:cubicBezTo>
                    <a:pt x="32232" y="20775"/>
                    <a:pt x="32232" y="18319"/>
                    <a:pt x="32106" y="15862"/>
                  </a:cubicBezTo>
                  <a:cubicBezTo>
                    <a:pt x="32056" y="14459"/>
                    <a:pt x="31931" y="13080"/>
                    <a:pt x="31831" y="11702"/>
                  </a:cubicBezTo>
                  <a:cubicBezTo>
                    <a:pt x="31805" y="11351"/>
                    <a:pt x="31881" y="11075"/>
                    <a:pt x="32056" y="10775"/>
                  </a:cubicBezTo>
                  <a:cubicBezTo>
                    <a:pt x="32357" y="10223"/>
                    <a:pt x="32607" y="9672"/>
                    <a:pt x="32808" y="9070"/>
                  </a:cubicBezTo>
                  <a:cubicBezTo>
                    <a:pt x="32908" y="8795"/>
                    <a:pt x="32908" y="8419"/>
                    <a:pt x="32833" y="8143"/>
                  </a:cubicBezTo>
                  <a:cubicBezTo>
                    <a:pt x="32730" y="7790"/>
                    <a:pt x="32507" y="7601"/>
                    <a:pt x="32259" y="7601"/>
                  </a:cubicBezTo>
                  <a:cubicBezTo>
                    <a:pt x="32083" y="7601"/>
                    <a:pt x="31896" y="7695"/>
                    <a:pt x="31730" y="7892"/>
                  </a:cubicBezTo>
                  <a:cubicBezTo>
                    <a:pt x="31505" y="8168"/>
                    <a:pt x="31354" y="8544"/>
                    <a:pt x="31229" y="8895"/>
                  </a:cubicBezTo>
                  <a:cubicBezTo>
                    <a:pt x="31003" y="9572"/>
                    <a:pt x="31129" y="10248"/>
                    <a:pt x="31204" y="10925"/>
                  </a:cubicBezTo>
                  <a:cubicBezTo>
                    <a:pt x="31354" y="12303"/>
                    <a:pt x="31430" y="13707"/>
                    <a:pt x="31505" y="15085"/>
                  </a:cubicBezTo>
                  <a:cubicBezTo>
                    <a:pt x="31630" y="17266"/>
                    <a:pt x="31680" y="19446"/>
                    <a:pt x="31329" y="21602"/>
                  </a:cubicBezTo>
                  <a:cubicBezTo>
                    <a:pt x="31179" y="22379"/>
                    <a:pt x="30953" y="23181"/>
                    <a:pt x="30678" y="23908"/>
                  </a:cubicBezTo>
                  <a:cubicBezTo>
                    <a:pt x="30479" y="24468"/>
                    <a:pt x="30162" y="24716"/>
                    <a:pt x="29709" y="24716"/>
                  </a:cubicBezTo>
                  <a:cubicBezTo>
                    <a:pt x="29535" y="24716"/>
                    <a:pt x="29340" y="24679"/>
                    <a:pt x="29124" y="24609"/>
                  </a:cubicBezTo>
                  <a:cubicBezTo>
                    <a:pt x="28597" y="24434"/>
                    <a:pt x="28121" y="24183"/>
                    <a:pt x="27720" y="23782"/>
                  </a:cubicBezTo>
                  <a:cubicBezTo>
                    <a:pt x="27319" y="23356"/>
                    <a:pt x="26943" y="22930"/>
                    <a:pt x="26542" y="22504"/>
                  </a:cubicBezTo>
                  <a:cubicBezTo>
                    <a:pt x="26091" y="22053"/>
                    <a:pt x="25916" y="21426"/>
                    <a:pt x="25640" y="20925"/>
                  </a:cubicBezTo>
                  <a:cubicBezTo>
                    <a:pt x="30352" y="15060"/>
                    <a:pt x="29149" y="7065"/>
                    <a:pt x="23861" y="2830"/>
                  </a:cubicBezTo>
                  <a:cubicBezTo>
                    <a:pt x="21492" y="932"/>
                    <a:pt x="18650" y="1"/>
                    <a:pt x="158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2" name="Google Shape;2012;p42"/>
            <p:cNvSpPr/>
            <p:nvPr/>
          </p:nvSpPr>
          <p:spPr>
            <a:xfrm>
              <a:off x="2200025" y="3523950"/>
              <a:ext cx="731850" cy="621600"/>
            </a:xfrm>
            <a:custGeom>
              <a:avLst/>
              <a:gdLst/>
              <a:ahLst/>
              <a:cxnLst/>
              <a:rect l="l" t="t" r="r" b="b"/>
              <a:pathLst>
                <a:path w="29274" h="24864" extrusionOk="0">
                  <a:moveTo>
                    <a:pt x="14681" y="581"/>
                  </a:moveTo>
                  <a:cubicBezTo>
                    <a:pt x="16493" y="581"/>
                    <a:pt x="18274" y="849"/>
                    <a:pt x="20025" y="1375"/>
                  </a:cubicBezTo>
                  <a:cubicBezTo>
                    <a:pt x="20251" y="1450"/>
                    <a:pt x="20502" y="1425"/>
                    <a:pt x="20702" y="1525"/>
                  </a:cubicBezTo>
                  <a:cubicBezTo>
                    <a:pt x="22431" y="2352"/>
                    <a:pt x="24211" y="3129"/>
                    <a:pt x="25589" y="4558"/>
                  </a:cubicBezTo>
                  <a:cubicBezTo>
                    <a:pt x="26141" y="5159"/>
                    <a:pt x="26667" y="5761"/>
                    <a:pt x="27093" y="6437"/>
                  </a:cubicBezTo>
                  <a:cubicBezTo>
                    <a:pt x="28622" y="9019"/>
                    <a:pt x="28622" y="11600"/>
                    <a:pt x="27068" y="14157"/>
                  </a:cubicBezTo>
                  <a:cubicBezTo>
                    <a:pt x="26141" y="15711"/>
                    <a:pt x="24837" y="16864"/>
                    <a:pt x="23283" y="17716"/>
                  </a:cubicBezTo>
                  <a:cubicBezTo>
                    <a:pt x="22707" y="18041"/>
                    <a:pt x="22406" y="18392"/>
                    <a:pt x="22406" y="19094"/>
                  </a:cubicBezTo>
                  <a:cubicBezTo>
                    <a:pt x="22406" y="19495"/>
                    <a:pt x="22256" y="19921"/>
                    <a:pt x="22080" y="20297"/>
                  </a:cubicBezTo>
                  <a:cubicBezTo>
                    <a:pt x="21429" y="21926"/>
                    <a:pt x="20276" y="23129"/>
                    <a:pt x="18697" y="24032"/>
                  </a:cubicBezTo>
                  <a:cubicBezTo>
                    <a:pt x="18998" y="23154"/>
                    <a:pt x="19299" y="22427"/>
                    <a:pt x="19474" y="21651"/>
                  </a:cubicBezTo>
                  <a:cubicBezTo>
                    <a:pt x="19599" y="21149"/>
                    <a:pt x="19599" y="20598"/>
                    <a:pt x="19549" y="20097"/>
                  </a:cubicBezTo>
                  <a:cubicBezTo>
                    <a:pt x="19492" y="19641"/>
                    <a:pt x="19363" y="19473"/>
                    <a:pt x="19053" y="19473"/>
                  </a:cubicBezTo>
                  <a:cubicBezTo>
                    <a:pt x="18954" y="19473"/>
                    <a:pt x="18836" y="19490"/>
                    <a:pt x="18697" y="19520"/>
                  </a:cubicBezTo>
                  <a:cubicBezTo>
                    <a:pt x="17312" y="19813"/>
                    <a:pt x="15935" y="19965"/>
                    <a:pt x="14569" y="19965"/>
                  </a:cubicBezTo>
                  <a:cubicBezTo>
                    <a:pt x="12423" y="19965"/>
                    <a:pt x="10303" y="19590"/>
                    <a:pt x="8221" y="18793"/>
                  </a:cubicBezTo>
                  <a:cubicBezTo>
                    <a:pt x="6115" y="17991"/>
                    <a:pt x="4261" y="16838"/>
                    <a:pt x="2832" y="15059"/>
                  </a:cubicBezTo>
                  <a:cubicBezTo>
                    <a:pt x="1604" y="13530"/>
                    <a:pt x="927" y="11801"/>
                    <a:pt x="1053" y="9796"/>
                  </a:cubicBezTo>
                  <a:cubicBezTo>
                    <a:pt x="1128" y="8442"/>
                    <a:pt x="1604" y="7214"/>
                    <a:pt x="2356" y="6087"/>
                  </a:cubicBezTo>
                  <a:cubicBezTo>
                    <a:pt x="3283" y="4683"/>
                    <a:pt x="4537" y="3630"/>
                    <a:pt x="5990" y="2778"/>
                  </a:cubicBezTo>
                  <a:cubicBezTo>
                    <a:pt x="8196" y="1500"/>
                    <a:pt x="10577" y="848"/>
                    <a:pt x="13108" y="648"/>
                  </a:cubicBezTo>
                  <a:cubicBezTo>
                    <a:pt x="13635" y="603"/>
                    <a:pt x="14159" y="581"/>
                    <a:pt x="14681" y="581"/>
                  </a:cubicBezTo>
                  <a:close/>
                  <a:moveTo>
                    <a:pt x="14656" y="1"/>
                  </a:moveTo>
                  <a:cubicBezTo>
                    <a:pt x="13727" y="1"/>
                    <a:pt x="12792" y="68"/>
                    <a:pt x="11855" y="197"/>
                  </a:cubicBezTo>
                  <a:cubicBezTo>
                    <a:pt x="9549" y="523"/>
                    <a:pt x="7394" y="1224"/>
                    <a:pt x="5414" y="2452"/>
                  </a:cubicBezTo>
                  <a:cubicBezTo>
                    <a:pt x="3935" y="3355"/>
                    <a:pt x="2682" y="4483"/>
                    <a:pt x="1755" y="5936"/>
                  </a:cubicBezTo>
                  <a:cubicBezTo>
                    <a:pt x="0" y="8793"/>
                    <a:pt x="0" y="11676"/>
                    <a:pt x="1755" y="14558"/>
                  </a:cubicBezTo>
                  <a:cubicBezTo>
                    <a:pt x="2732" y="16112"/>
                    <a:pt x="4060" y="17290"/>
                    <a:pt x="5639" y="18192"/>
                  </a:cubicBezTo>
                  <a:cubicBezTo>
                    <a:pt x="8444" y="19821"/>
                    <a:pt x="11452" y="20517"/>
                    <a:pt x="14594" y="20517"/>
                  </a:cubicBezTo>
                  <a:cubicBezTo>
                    <a:pt x="15271" y="20517"/>
                    <a:pt x="15954" y="20485"/>
                    <a:pt x="16642" y="20422"/>
                  </a:cubicBezTo>
                  <a:cubicBezTo>
                    <a:pt x="17419" y="20347"/>
                    <a:pt x="18196" y="20197"/>
                    <a:pt x="18973" y="20097"/>
                  </a:cubicBezTo>
                  <a:cubicBezTo>
                    <a:pt x="19123" y="20498"/>
                    <a:pt x="19098" y="20899"/>
                    <a:pt x="19023" y="21300"/>
                  </a:cubicBezTo>
                  <a:cubicBezTo>
                    <a:pt x="18772" y="22327"/>
                    <a:pt x="18446" y="23305"/>
                    <a:pt x="17795" y="24157"/>
                  </a:cubicBezTo>
                  <a:cubicBezTo>
                    <a:pt x="17644" y="24307"/>
                    <a:pt x="17544" y="24508"/>
                    <a:pt x="17669" y="24708"/>
                  </a:cubicBezTo>
                  <a:cubicBezTo>
                    <a:pt x="17755" y="24823"/>
                    <a:pt x="17858" y="24864"/>
                    <a:pt x="17967" y="24864"/>
                  </a:cubicBezTo>
                  <a:cubicBezTo>
                    <a:pt x="18049" y="24864"/>
                    <a:pt x="18135" y="24841"/>
                    <a:pt x="18221" y="24808"/>
                  </a:cubicBezTo>
                  <a:cubicBezTo>
                    <a:pt x="18421" y="24758"/>
                    <a:pt x="18622" y="24708"/>
                    <a:pt x="18772" y="24583"/>
                  </a:cubicBezTo>
                  <a:cubicBezTo>
                    <a:pt x="19299" y="24257"/>
                    <a:pt x="19875" y="23956"/>
                    <a:pt x="20351" y="23555"/>
                  </a:cubicBezTo>
                  <a:cubicBezTo>
                    <a:pt x="21880" y="22277"/>
                    <a:pt x="22933" y="20698"/>
                    <a:pt x="23033" y="18593"/>
                  </a:cubicBezTo>
                  <a:cubicBezTo>
                    <a:pt x="23058" y="18568"/>
                    <a:pt x="23058" y="18543"/>
                    <a:pt x="23083" y="18543"/>
                  </a:cubicBezTo>
                  <a:cubicBezTo>
                    <a:pt x="23258" y="18443"/>
                    <a:pt x="23434" y="18317"/>
                    <a:pt x="23584" y="18217"/>
                  </a:cubicBezTo>
                  <a:cubicBezTo>
                    <a:pt x="25088" y="17340"/>
                    <a:pt x="26366" y="16237"/>
                    <a:pt x="27344" y="14783"/>
                  </a:cubicBezTo>
                  <a:cubicBezTo>
                    <a:pt x="29248" y="11976"/>
                    <a:pt x="29274" y="8643"/>
                    <a:pt x="27394" y="5811"/>
                  </a:cubicBezTo>
                  <a:cubicBezTo>
                    <a:pt x="26717" y="4833"/>
                    <a:pt x="25915" y="3956"/>
                    <a:pt x="24938" y="3254"/>
                  </a:cubicBezTo>
                  <a:cubicBezTo>
                    <a:pt x="23659" y="2327"/>
                    <a:pt x="22356" y="1400"/>
                    <a:pt x="20727" y="1149"/>
                  </a:cubicBezTo>
                  <a:cubicBezTo>
                    <a:pt x="20702" y="1149"/>
                    <a:pt x="20677" y="1099"/>
                    <a:pt x="20627" y="1074"/>
                  </a:cubicBezTo>
                  <a:cubicBezTo>
                    <a:pt x="20401" y="974"/>
                    <a:pt x="20176" y="848"/>
                    <a:pt x="19925" y="773"/>
                  </a:cubicBezTo>
                  <a:cubicBezTo>
                    <a:pt x="18196" y="246"/>
                    <a:pt x="16435" y="1"/>
                    <a:pt x="14656" y="1"/>
                  </a:cubicBezTo>
                  <a:close/>
                </a:path>
              </a:pathLst>
            </a:custGeom>
            <a:solidFill>
              <a:schemeClr val="dk1"/>
            </a:solidFill>
            <a:ln>
              <a:noFill/>
            </a:ln>
          </p:spPr>
          <p:txBody>
            <a:bodyPr spcFirstLastPara="1" wrap="square" lIns="91425" tIns="91425" rIns="91425" bIns="91425" anchor="ctr" anchorCtr="0">
              <a:noAutofit/>
            </a:bodyPr>
            <a:lstStyle/>
            <a:p>
              <a:endParaRPr/>
            </a:p>
          </p:txBody>
        </p:sp>
        <p:sp>
          <p:nvSpPr>
            <p:cNvPr id="2013" name="Google Shape;2013;p42"/>
            <p:cNvSpPr/>
            <p:nvPr/>
          </p:nvSpPr>
          <p:spPr>
            <a:xfrm>
              <a:off x="2055900" y="4245650"/>
              <a:ext cx="207425" cy="125975"/>
            </a:xfrm>
            <a:custGeom>
              <a:avLst/>
              <a:gdLst/>
              <a:ahLst/>
              <a:cxnLst/>
              <a:rect l="l" t="t" r="r" b="b"/>
              <a:pathLst>
                <a:path w="8297" h="5039" extrusionOk="0">
                  <a:moveTo>
                    <a:pt x="8071" y="1"/>
                  </a:moveTo>
                  <a:cubicBezTo>
                    <a:pt x="7971" y="1"/>
                    <a:pt x="7820" y="176"/>
                    <a:pt x="7770" y="301"/>
                  </a:cubicBezTo>
                  <a:cubicBezTo>
                    <a:pt x="7695" y="427"/>
                    <a:pt x="7695" y="602"/>
                    <a:pt x="7670" y="778"/>
                  </a:cubicBezTo>
                  <a:cubicBezTo>
                    <a:pt x="7469" y="1705"/>
                    <a:pt x="7169" y="2582"/>
                    <a:pt x="6567" y="3359"/>
                  </a:cubicBezTo>
                  <a:cubicBezTo>
                    <a:pt x="5998" y="4047"/>
                    <a:pt x="5293" y="4466"/>
                    <a:pt x="4369" y="4466"/>
                  </a:cubicBezTo>
                  <a:cubicBezTo>
                    <a:pt x="4317" y="4466"/>
                    <a:pt x="4265" y="4464"/>
                    <a:pt x="4211" y="4462"/>
                  </a:cubicBezTo>
                  <a:cubicBezTo>
                    <a:pt x="3660" y="4437"/>
                    <a:pt x="3159" y="4261"/>
                    <a:pt x="2682" y="4011"/>
                  </a:cubicBezTo>
                  <a:cubicBezTo>
                    <a:pt x="1905" y="3585"/>
                    <a:pt x="1304" y="3008"/>
                    <a:pt x="753" y="2357"/>
                  </a:cubicBezTo>
                  <a:cubicBezTo>
                    <a:pt x="652" y="2231"/>
                    <a:pt x="577" y="2081"/>
                    <a:pt x="452" y="2006"/>
                  </a:cubicBezTo>
                  <a:cubicBezTo>
                    <a:pt x="402" y="1981"/>
                    <a:pt x="333" y="1968"/>
                    <a:pt x="264" y="1968"/>
                  </a:cubicBezTo>
                  <a:cubicBezTo>
                    <a:pt x="195" y="1968"/>
                    <a:pt x="126" y="1981"/>
                    <a:pt x="76" y="2006"/>
                  </a:cubicBezTo>
                  <a:cubicBezTo>
                    <a:pt x="26" y="2031"/>
                    <a:pt x="1" y="2206"/>
                    <a:pt x="26" y="2306"/>
                  </a:cubicBezTo>
                  <a:cubicBezTo>
                    <a:pt x="26" y="2382"/>
                    <a:pt x="101" y="2457"/>
                    <a:pt x="151" y="2507"/>
                  </a:cubicBezTo>
                  <a:cubicBezTo>
                    <a:pt x="803" y="3359"/>
                    <a:pt x="1580" y="4086"/>
                    <a:pt x="2557" y="4587"/>
                  </a:cubicBezTo>
                  <a:cubicBezTo>
                    <a:pt x="3109" y="4888"/>
                    <a:pt x="3710" y="5038"/>
                    <a:pt x="4462" y="5038"/>
                  </a:cubicBezTo>
                  <a:cubicBezTo>
                    <a:pt x="5489" y="5038"/>
                    <a:pt x="6392" y="4512"/>
                    <a:pt x="7068" y="3635"/>
                  </a:cubicBezTo>
                  <a:cubicBezTo>
                    <a:pt x="7770" y="2707"/>
                    <a:pt x="8121" y="1655"/>
                    <a:pt x="8297" y="527"/>
                  </a:cubicBezTo>
                  <a:cubicBezTo>
                    <a:pt x="8297" y="477"/>
                    <a:pt x="8297" y="452"/>
                    <a:pt x="8297" y="402"/>
                  </a:cubicBezTo>
                  <a:cubicBezTo>
                    <a:pt x="8297" y="226"/>
                    <a:pt x="8297" y="1"/>
                    <a:pt x="80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4" name="Google Shape;2014;p42"/>
            <p:cNvSpPr/>
            <p:nvPr/>
          </p:nvSpPr>
          <p:spPr>
            <a:xfrm>
              <a:off x="1985100" y="4207825"/>
              <a:ext cx="33225" cy="45375"/>
            </a:xfrm>
            <a:custGeom>
              <a:avLst/>
              <a:gdLst/>
              <a:ahLst/>
              <a:cxnLst/>
              <a:rect l="l" t="t" r="r" b="b"/>
              <a:pathLst>
                <a:path w="1329" h="1815" extrusionOk="0">
                  <a:moveTo>
                    <a:pt x="681" y="0"/>
                  </a:moveTo>
                  <a:cubicBezTo>
                    <a:pt x="459" y="0"/>
                    <a:pt x="235" y="148"/>
                    <a:pt x="126" y="411"/>
                  </a:cubicBezTo>
                  <a:cubicBezTo>
                    <a:pt x="51" y="561"/>
                    <a:pt x="26" y="712"/>
                    <a:pt x="1" y="862"/>
                  </a:cubicBezTo>
                  <a:cubicBezTo>
                    <a:pt x="1" y="1338"/>
                    <a:pt x="352" y="1814"/>
                    <a:pt x="702" y="1814"/>
                  </a:cubicBezTo>
                  <a:cubicBezTo>
                    <a:pt x="1003" y="1814"/>
                    <a:pt x="1329" y="1363"/>
                    <a:pt x="1329" y="837"/>
                  </a:cubicBezTo>
                  <a:cubicBezTo>
                    <a:pt x="1329" y="787"/>
                    <a:pt x="1329" y="661"/>
                    <a:pt x="1279" y="536"/>
                  </a:cubicBezTo>
                  <a:cubicBezTo>
                    <a:pt x="1204" y="286"/>
                    <a:pt x="1078" y="60"/>
                    <a:pt x="778" y="10"/>
                  </a:cubicBezTo>
                  <a:cubicBezTo>
                    <a:pt x="746" y="3"/>
                    <a:pt x="713" y="0"/>
                    <a:pt x="68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5" name="Google Shape;2015;p42"/>
            <p:cNvSpPr/>
            <p:nvPr/>
          </p:nvSpPr>
          <p:spPr>
            <a:xfrm>
              <a:off x="2232600" y="4164800"/>
              <a:ext cx="33225" cy="37650"/>
            </a:xfrm>
            <a:custGeom>
              <a:avLst/>
              <a:gdLst/>
              <a:ahLst/>
              <a:cxnLst/>
              <a:rect l="l" t="t" r="r" b="b"/>
              <a:pathLst>
                <a:path w="1329" h="1506" extrusionOk="0">
                  <a:moveTo>
                    <a:pt x="637" y="0"/>
                  </a:moveTo>
                  <a:cubicBezTo>
                    <a:pt x="280" y="0"/>
                    <a:pt x="0" y="319"/>
                    <a:pt x="0" y="778"/>
                  </a:cubicBezTo>
                  <a:cubicBezTo>
                    <a:pt x="0" y="1230"/>
                    <a:pt x="226" y="1505"/>
                    <a:pt x="602" y="1505"/>
                  </a:cubicBezTo>
                  <a:cubicBezTo>
                    <a:pt x="978" y="1505"/>
                    <a:pt x="1304" y="1154"/>
                    <a:pt x="1304" y="753"/>
                  </a:cubicBezTo>
                  <a:cubicBezTo>
                    <a:pt x="1329" y="377"/>
                    <a:pt x="1003" y="27"/>
                    <a:pt x="677" y="2"/>
                  </a:cubicBezTo>
                  <a:cubicBezTo>
                    <a:pt x="664" y="1"/>
                    <a:pt x="650" y="0"/>
                    <a:pt x="6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extBox 1">
            <a:extLst>
              <a:ext uri="{FF2B5EF4-FFF2-40B4-BE49-F238E27FC236}">
                <a16:creationId xmlns:a16="http://schemas.microsoft.com/office/drawing/2014/main" id="{E3598581-63E9-B54B-1812-69DFCB558D00}"/>
              </a:ext>
            </a:extLst>
          </p:cNvPr>
          <p:cNvSpPr txBox="1"/>
          <p:nvPr/>
        </p:nvSpPr>
        <p:spPr>
          <a:xfrm>
            <a:off x="5691909" y="2932545"/>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3" name="TextBox 2">
            <a:extLst>
              <a:ext uri="{FF2B5EF4-FFF2-40B4-BE49-F238E27FC236}">
                <a16:creationId xmlns:a16="http://schemas.microsoft.com/office/drawing/2014/main" id="{1A50CF6A-2D46-F16E-778B-B8C090EE36F0}"/>
              </a:ext>
            </a:extLst>
          </p:cNvPr>
          <p:cNvSpPr txBox="1"/>
          <p:nvPr/>
        </p:nvSpPr>
        <p:spPr>
          <a:xfrm>
            <a:off x="6309590" y="1737590"/>
            <a:ext cx="78624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b="1">
                <a:solidFill>
                  <a:schemeClr val="tx1">
                    <a:lumMod val="75000"/>
                  </a:schemeClr>
                </a:solidFill>
                <a:latin typeface="Nunito Medium"/>
              </a:rPr>
              <a:t>Woohoo, I just got my first internship!</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19"/>
        <p:cNvGrpSpPr/>
        <p:nvPr/>
      </p:nvGrpSpPr>
      <p:grpSpPr>
        <a:xfrm>
          <a:off x="0" y="0"/>
          <a:ext cx="0" cy="0"/>
          <a:chOff x="0" y="0"/>
          <a:chExt cx="0" cy="0"/>
        </a:xfrm>
      </p:grpSpPr>
      <p:sp>
        <p:nvSpPr>
          <p:cNvPr id="2020" name="Google Shape;2020;p43"/>
          <p:cNvSpPr/>
          <p:nvPr/>
        </p:nvSpPr>
        <p:spPr>
          <a:xfrm>
            <a:off x="865688" y="1415811"/>
            <a:ext cx="1285763" cy="7338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1" name="Google Shape;2021;p43"/>
          <p:cNvSpPr/>
          <p:nvPr/>
        </p:nvSpPr>
        <p:spPr>
          <a:xfrm>
            <a:off x="894551" y="2504325"/>
            <a:ext cx="1285763" cy="7338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2" name="Google Shape;2022;p43"/>
          <p:cNvSpPr/>
          <p:nvPr/>
        </p:nvSpPr>
        <p:spPr>
          <a:xfrm>
            <a:off x="877233" y="3581294"/>
            <a:ext cx="1262673" cy="930072"/>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3" name="Google Shape;2023;p43"/>
          <p:cNvSpPr txBox="1">
            <a:spLocks noGrp="1"/>
          </p:cNvSpPr>
          <p:nvPr>
            <p:ph type="subTitle" idx="2"/>
          </p:nvPr>
        </p:nvSpPr>
        <p:spPr>
          <a:xfrm>
            <a:off x="812812" y="1397152"/>
            <a:ext cx="1392610" cy="774073"/>
          </a:xfrm>
          <a:prstGeom prst="rect">
            <a:avLst/>
          </a:prstGeom>
        </p:spPr>
        <p:txBody>
          <a:bodyPr spcFirstLastPara="1" wrap="square" lIns="91425" tIns="91425" rIns="91425" bIns="91425" anchor="b" anchorCtr="0">
            <a:noAutofit/>
          </a:bodyPr>
          <a:lstStyle/>
          <a:p>
            <a:pPr marL="0" indent="0" algn="ctr"/>
            <a:r>
              <a:rPr lang="en" sz="1600"/>
              <a:t>Activate your account:</a:t>
            </a:r>
            <a:endParaRPr lang="en-US" sz="1600"/>
          </a:p>
        </p:txBody>
      </p:sp>
      <p:sp>
        <p:nvSpPr>
          <p:cNvPr id="2024" name="Google Shape;2024;p43"/>
          <p:cNvSpPr txBox="1">
            <a:spLocks noGrp="1"/>
          </p:cNvSpPr>
          <p:nvPr>
            <p:ph type="subTitle" idx="1"/>
          </p:nvPr>
        </p:nvSpPr>
        <p:spPr>
          <a:xfrm>
            <a:off x="2255994" y="1330706"/>
            <a:ext cx="5797200" cy="802918"/>
          </a:xfrm>
          <a:prstGeom prst="rect">
            <a:avLst/>
          </a:prstGeom>
        </p:spPr>
        <p:txBody>
          <a:bodyPr spcFirstLastPara="1" wrap="square" lIns="91425" tIns="91425" rIns="91425" bIns="91425" anchor="t" anchorCtr="0">
            <a:noAutofit/>
          </a:bodyPr>
          <a:lstStyle/>
          <a:p>
            <a:pPr marL="0" indent="0"/>
            <a:r>
              <a:rPr lang="en"/>
              <a:t>Handshake can be used on either your computer or mobile device. To activate your account, search </a:t>
            </a:r>
            <a:r>
              <a:rPr lang="en" b="1"/>
              <a:t>joinhandshake.com </a:t>
            </a:r>
            <a:r>
              <a:rPr lang="en"/>
              <a:t>and select Cuyamaca as your college.</a:t>
            </a:r>
          </a:p>
        </p:txBody>
      </p:sp>
      <p:sp>
        <p:nvSpPr>
          <p:cNvPr id="2025" name="Google Shape;2025;p43"/>
          <p:cNvSpPr txBox="1">
            <a:spLocks noGrp="1"/>
          </p:cNvSpPr>
          <p:nvPr>
            <p:ph type="ctrTitle"/>
          </p:nvPr>
        </p:nvSpPr>
        <p:spPr>
          <a:xfrm>
            <a:off x="719023" y="376802"/>
            <a:ext cx="7717500" cy="537000"/>
          </a:xfrm>
          <a:prstGeom prst="rect">
            <a:avLst/>
          </a:prstGeom>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p>
            <a:r>
              <a:rPr lang="en"/>
              <a:t>Getting started on Handshake</a:t>
            </a:r>
            <a:endParaRPr/>
          </a:p>
        </p:txBody>
      </p:sp>
      <p:sp>
        <p:nvSpPr>
          <p:cNvPr id="2026" name="Google Shape;2026;p43"/>
          <p:cNvSpPr txBox="1">
            <a:spLocks noGrp="1"/>
          </p:cNvSpPr>
          <p:nvPr>
            <p:ph type="subTitle" idx="3"/>
          </p:nvPr>
        </p:nvSpPr>
        <p:spPr>
          <a:xfrm>
            <a:off x="2227131" y="2401901"/>
            <a:ext cx="5797200" cy="341100"/>
          </a:xfrm>
          <a:prstGeom prst="rect">
            <a:avLst/>
          </a:prstGeom>
        </p:spPr>
        <p:txBody>
          <a:bodyPr spcFirstLastPara="1" wrap="square" lIns="91425" tIns="91425" rIns="91425" bIns="91425" anchor="t" anchorCtr="0">
            <a:noAutofit/>
          </a:bodyPr>
          <a:lstStyle/>
          <a:p>
            <a:pPr marL="0" indent="0">
              <a:spcAft>
                <a:spcPts val="1200"/>
              </a:spcAft>
            </a:pPr>
            <a:r>
              <a:rPr lang="en"/>
              <a:t>Now that you're ready to start using handshake, visit </a:t>
            </a:r>
            <a:r>
              <a:rPr lang="en" b="1"/>
              <a:t>https://tinyurl.com/starthandshake </a:t>
            </a:r>
            <a:r>
              <a:rPr lang="en"/>
              <a:t>and view the step-by-step instructions to build your profile.</a:t>
            </a:r>
            <a:endParaRPr b="1"/>
          </a:p>
        </p:txBody>
      </p:sp>
      <p:sp>
        <p:nvSpPr>
          <p:cNvPr id="2028" name="Google Shape;2028;p43"/>
          <p:cNvSpPr txBox="1">
            <a:spLocks noGrp="1"/>
          </p:cNvSpPr>
          <p:nvPr>
            <p:ph type="subTitle" idx="5"/>
          </p:nvPr>
        </p:nvSpPr>
        <p:spPr>
          <a:xfrm>
            <a:off x="2255994" y="3438461"/>
            <a:ext cx="5797200" cy="704781"/>
          </a:xfrm>
          <a:prstGeom prst="rect">
            <a:avLst/>
          </a:prstGeom>
        </p:spPr>
        <p:txBody>
          <a:bodyPr spcFirstLastPara="1" wrap="square" lIns="91425" tIns="91425" rIns="91425" bIns="91425" anchor="t" anchorCtr="0">
            <a:noAutofit/>
          </a:bodyPr>
          <a:lstStyle/>
          <a:p>
            <a:pPr marL="0" indent="0">
              <a:spcAft>
                <a:spcPts val="1200"/>
              </a:spcAft>
            </a:pPr>
            <a:r>
              <a:rPr lang="en"/>
              <a:t>Great question! By completing your profile, Handshake will begin to give you personalized job and internship recommendations that are more relevant to your career of interest and your likelihood of being messaged by a recruiter will increase!</a:t>
            </a:r>
          </a:p>
        </p:txBody>
      </p:sp>
      <p:grpSp>
        <p:nvGrpSpPr>
          <p:cNvPr id="2030" name="Google Shape;2030;p43"/>
          <p:cNvGrpSpPr/>
          <p:nvPr/>
        </p:nvGrpSpPr>
        <p:grpSpPr>
          <a:xfrm>
            <a:off x="8167932" y="1449335"/>
            <a:ext cx="531539" cy="3091388"/>
            <a:chOff x="8167932" y="1504647"/>
            <a:chExt cx="531539" cy="3091388"/>
          </a:xfrm>
        </p:grpSpPr>
        <p:grpSp>
          <p:nvGrpSpPr>
            <p:cNvPr id="2031" name="Google Shape;2031;p43"/>
            <p:cNvGrpSpPr/>
            <p:nvPr/>
          </p:nvGrpSpPr>
          <p:grpSpPr>
            <a:xfrm flipH="1">
              <a:off x="8167932" y="1504647"/>
              <a:ext cx="531539" cy="155710"/>
              <a:chOff x="1780525" y="2859350"/>
              <a:chExt cx="387250" cy="113450"/>
            </a:xfrm>
          </p:grpSpPr>
          <p:sp>
            <p:nvSpPr>
              <p:cNvPr id="2032" name="Google Shape;2032;p43"/>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3" name="Google Shape;2033;p43"/>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4" name="Google Shape;2034;p43"/>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5" name="Google Shape;2035;p43"/>
            <p:cNvGrpSpPr/>
            <p:nvPr/>
          </p:nvGrpSpPr>
          <p:grpSpPr>
            <a:xfrm flipH="1">
              <a:off x="8167932" y="1798215"/>
              <a:ext cx="531539" cy="155710"/>
              <a:chOff x="1780525" y="2859350"/>
              <a:chExt cx="387250" cy="113450"/>
            </a:xfrm>
          </p:grpSpPr>
          <p:sp>
            <p:nvSpPr>
              <p:cNvPr id="2036" name="Google Shape;2036;p43"/>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7" name="Google Shape;2037;p43"/>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8" name="Google Shape;2038;p43"/>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9" name="Google Shape;2039;p43"/>
            <p:cNvGrpSpPr/>
            <p:nvPr/>
          </p:nvGrpSpPr>
          <p:grpSpPr>
            <a:xfrm flipH="1">
              <a:off x="8167932" y="2091783"/>
              <a:ext cx="531539" cy="155710"/>
              <a:chOff x="1780525" y="2859350"/>
              <a:chExt cx="387250" cy="113450"/>
            </a:xfrm>
          </p:grpSpPr>
          <p:sp>
            <p:nvSpPr>
              <p:cNvPr id="2040" name="Google Shape;2040;p43"/>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1" name="Google Shape;2041;p43"/>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2" name="Google Shape;2042;p43"/>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43" name="Google Shape;2043;p43"/>
            <p:cNvGrpSpPr/>
            <p:nvPr/>
          </p:nvGrpSpPr>
          <p:grpSpPr>
            <a:xfrm flipH="1">
              <a:off x="8167932" y="2385351"/>
              <a:ext cx="531539" cy="155710"/>
              <a:chOff x="1780525" y="2859350"/>
              <a:chExt cx="387250" cy="113450"/>
            </a:xfrm>
          </p:grpSpPr>
          <p:sp>
            <p:nvSpPr>
              <p:cNvPr id="2044" name="Google Shape;2044;p43"/>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5" name="Google Shape;2045;p43"/>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6" name="Google Shape;2046;p43"/>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47" name="Google Shape;2047;p43"/>
            <p:cNvGrpSpPr/>
            <p:nvPr/>
          </p:nvGrpSpPr>
          <p:grpSpPr>
            <a:xfrm flipH="1">
              <a:off x="8167932" y="2678918"/>
              <a:ext cx="531539" cy="155710"/>
              <a:chOff x="1780525" y="2859350"/>
              <a:chExt cx="387250" cy="113450"/>
            </a:xfrm>
          </p:grpSpPr>
          <p:sp>
            <p:nvSpPr>
              <p:cNvPr id="2048" name="Google Shape;2048;p43"/>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9" name="Google Shape;2049;p43"/>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0" name="Google Shape;2050;p43"/>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51" name="Google Shape;2051;p43"/>
            <p:cNvGrpSpPr/>
            <p:nvPr/>
          </p:nvGrpSpPr>
          <p:grpSpPr>
            <a:xfrm flipH="1">
              <a:off x="8167932" y="2972486"/>
              <a:ext cx="531539" cy="155710"/>
              <a:chOff x="1780525" y="2859350"/>
              <a:chExt cx="387250" cy="113450"/>
            </a:xfrm>
          </p:grpSpPr>
          <p:sp>
            <p:nvSpPr>
              <p:cNvPr id="2052" name="Google Shape;2052;p43"/>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3" name="Google Shape;2053;p43"/>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4" name="Google Shape;2054;p43"/>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55" name="Google Shape;2055;p43"/>
            <p:cNvGrpSpPr/>
            <p:nvPr/>
          </p:nvGrpSpPr>
          <p:grpSpPr>
            <a:xfrm flipH="1">
              <a:off x="8167932" y="3266054"/>
              <a:ext cx="531539" cy="155710"/>
              <a:chOff x="1780525" y="2859350"/>
              <a:chExt cx="387250" cy="113450"/>
            </a:xfrm>
          </p:grpSpPr>
          <p:sp>
            <p:nvSpPr>
              <p:cNvPr id="2056" name="Google Shape;2056;p43"/>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7" name="Google Shape;2057;p43"/>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8" name="Google Shape;2058;p43"/>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59" name="Google Shape;2059;p43"/>
            <p:cNvGrpSpPr/>
            <p:nvPr/>
          </p:nvGrpSpPr>
          <p:grpSpPr>
            <a:xfrm flipH="1">
              <a:off x="8167932" y="3559622"/>
              <a:ext cx="531539" cy="155710"/>
              <a:chOff x="1780525" y="2859350"/>
              <a:chExt cx="387250" cy="113450"/>
            </a:xfrm>
          </p:grpSpPr>
          <p:sp>
            <p:nvSpPr>
              <p:cNvPr id="2060" name="Google Shape;2060;p43"/>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1" name="Google Shape;2061;p43"/>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2" name="Google Shape;2062;p43"/>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63" name="Google Shape;2063;p43"/>
            <p:cNvGrpSpPr/>
            <p:nvPr/>
          </p:nvGrpSpPr>
          <p:grpSpPr>
            <a:xfrm flipH="1">
              <a:off x="8167932" y="3853189"/>
              <a:ext cx="531539" cy="155710"/>
              <a:chOff x="1780525" y="2859350"/>
              <a:chExt cx="387250" cy="113450"/>
            </a:xfrm>
          </p:grpSpPr>
          <p:sp>
            <p:nvSpPr>
              <p:cNvPr id="2064" name="Google Shape;2064;p43"/>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5" name="Google Shape;2065;p43"/>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6" name="Google Shape;2066;p43"/>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67" name="Google Shape;2067;p43"/>
            <p:cNvGrpSpPr/>
            <p:nvPr/>
          </p:nvGrpSpPr>
          <p:grpSpPr>
            <a:xfrm flipH="1">
              <a:off x="8167932" y="4146757"/>
              <a:ext cx="531539" cy="155710"/>
              <a:chOff x="1780525" y="2859350"/>
              <a:chExt cx="387250" cy="113450"/>
            </a:xfrm>
          </p:grpSpPr>
          <p:sp>
            <p:nvSpPr>
              <p:cNvPr id="2068" name="Google Shape;2068;p43"/>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9" name="Google Shape;2069;p43"/>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0" name="Google Shape;2070;p43"/>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71" name="Google Shape;2071;p43"/>
            <p:cNvGrpSpPr/>
            <p:nvPr/>
          </p:nvGrpSpPr>
          <p:grpSpPr>
            <a:xfrm flipH="1">
              <a:off x="8167932" y="4440325"/>
              <a:ext cx="531539" cy="155710"/>
              <a:chOff x="1780525" y="2859350"/>
              <a:chExt cx="387250" cy="113450"/>
            </a:xfrm>
          </p:grpSpPr>
          <p:sp>
            <p:nvSpPr>
              <p:cNvPr id="2072" name="Google Shape;2072;p43"/>
              <p:cNvSpPr/>
              <p:nvPr/>
            </p:nvSpPr>
            <p:spPr>
              <a:xfrm rot="-5400000">
                <a:off x="2078463" y="2883488"/>
                <a:ext cx="113450" cy="65175"/>
              </a:xfrm>
              <a:custGeom>
                <a:avLst/>
                <a:gdLst/>
                <a:ahLst/>
                <a:cxnLst/>
                <a:rect l="l" t="t" r="r" b="b"/>
                <a:pathLst>
                  <a:path w="4538" h="2607" extrusionOk="0">
                    <a:moveTo>
                      <a:pt x="1" y="2607"/>
                    </a:moveTo>
                    <a:lnTo>
                      <a:pt x="4537" y="2607"/>
                    </a:lnTo>
                    <a:lnTo>
                      <a:pt x="4537" y="0"/>
                    </a:lnTo>
                    <a:lnTo>
                      <a:pt x="1" y="0"/>
                    </a:lnTo>
                    <a:close/>
                  </a:path>
                </a:pathLst>
              </a:custGeom>
              <a:solidFill>
                <a:schemeClr val="dk1">
                  <a:alpha val="60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3" name="Google Shape;2073;p43"/>
              <p:cNvSpPr/>
              <p:nvPr/>
            </p:nvSpPr>
            <p:spPr>
              <a:xfrm rot="-5400000">
                <a:off x="1950025" y="2757525"/>
                <a:ext cx="32600" cy="371600"/>
              </a:xfrm>
              <a:custGeom>
                <a:avLst/>
                <a:gdLst/>
                <a:ahLst/>
                <a:cxnLst/>
                <a:rect l="l" t="t" r="r" b="b"/>
                <a:pathLst>
                  <a:path w="1304" h="14864" extrusionOk="0">
                    <a:moveTo>
                      <a:pt x="652" y="1"/>
                    </a:moveTo>
                    <a:cubicBezTo>
                      <a:pt x="301" y="1"/>
                      <a:pt x="0" y="302"/>
                      <a:pt x="0" y="653"/>
                    </a:cubicBezTo>
                    <a:lnTo>
                      <a:pt x="0" y="14237"/>
                    </a:lnTo>
                    <a:cubicBezTo>
                      <a:pt x="0" y="14588"/>
                      <a:pt x="301" y="14863"/>
                      <a:pt x="652" y="14863"/>
                    </a:cubicBezTo>
                    <a:cubicBezTo>
                      <a:pt x="1003" y="14863"/>
                      <a:pt x="1303" y="14588"/>
                      <a:pt x="1303" y="14237"/>
                    </a:cubicBezTo>
                    <a:lnTo>
                      <a:pt x="1303" y="653"/>
                    </a:lnTo>
                    <a:cubicBezTo>
                      <a:pt x="1303"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4" name="Google Shape;2074;p43"/>
              <p:cNvSpPr/>
              <p:nvPr/>
            </p:nvSpPr>
            <p:spPr>
              <a:xfrm rot="-5400000">
                <a:off x="1950025" y="2703025"/>
                <a:ext cx="32600" cy="371600"/>
              </a:xfrm>
              <a:custGeom>
                <a:avLst/>
                <a:gdLst/>
                <a:ahLst/>
                <a:cxnLst/>
                <a:rect l="l" t="t" r="r" b="b"/>
                <a:pathLst>
                  <a:path w="1304" h="14864" extrusionOk="0">
                    <a:moveTo>
                      <a:pt x="652" y="1"/>
                    </a:moveTo>
                    <a:cubicBezTo>
                      <a:pt x="276" y="1"/>
                      <a:pt x="1" y="302"/>
                      <a:pt x="1" y="653"/>
                    </a:cubicBezTo>
                    <a:lnTo>
                      <a:pt x="1" y="14237"/>
                    </a:lnTo>
                    <a:cubicBezTo>
                      <a:pt x="1" y="14588"/>
                      <a:pt x="276" y="14863"/>
                      <a:pt x="652" y="14863"/>
                    </a:cubicBezTo>
                    <a:cubicBezTo>
                      <a:pt x="1003" y="14863"/>
                      <a:pt x="1304" y="14588"/>
                      <a:pt x="1304" y="14237"/>
                    </a:cubicBezTo>
                    <a:lnTo>
                      <a:pt x="1304" y="653"/>
                    </a:lnTo>
                    <a:cubicBezTo>
                      <a:pt x="1304" y="30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 name="Google Shape;2023;p43">
            <a:extLst>
              <a:ext uri="{FF2B5EF4-FFF2-40B4-BE49-F238E27FC236}">
                <a16:creationId xmlns:a16="http://schemas.microsoft.com/office/drawing/2014/main" id="{EDEFA93C-1845-0B27-6663-9122AC8BB5C6}"/>
              </a:ext>
            </a:extLst>
          </p:cNvPr>
          <p:cNvSpPr txBox="1">
            <a:spLocks/>
          </p:cNvSpPr>
          <p:nvPr/>
        </p:nvSpPr>
        <p:spPr>
          <a:xfrm>
            <a:off x="1043720" y="2574789"/>
            <a:ext cx="988520" cy="623982"/>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17500" algn="l" rtl="0">
              <a:lnSpc>
                <a:spcPct val="115000"/>
              </a:lnSpc>
              <a:spcBef>
                <a:spcPts val="0"/>
              </a:spcBef>
              <a:spcAft>
                <a:spcPts val="0"/>
              </a:spcAft>
              <a:buClr>
                <a:schemeClr val="dk1"/>
              </a:buClr>
              <a:buSzPts val="1000"/>
              <a:buFont typeface="Nunito Medium"/>
              <a:buNone/>
              <a:defRPr sz="2200" b="0" i="0" u="none" strike="noStrike" cap="none">
                <a:solidFill>
                  <a:schemeClr val="dk1"/>
                </a:solidFill>
                <a:latin typeface="Jua"/>
                <a:ea typeface="Jua"/>
                <a:cs typeface="Jua"/>
                <a:sym typeface="Jua"/>
              </a:defRPr>
            </a:lvl1pPr>
            <a:lvl2pPr marL="914400" marR="0" lvl="1"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2pPr>
            <a:lvl3pPr marL="1371600" marR="0" lvl="2"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3pPr>
            <a:lvl4pPr marL="1828800" marR="0" lvl="3"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4pPr>
            <a:lvl5pPr marL="2286000" marR="0" lvl="4"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5pPr>
            <a:lvl6pPr marL="2743200" marR="0" lvl="5"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6pPr>
            <a:lvl7pPr marL="3200400" marR="0" lvl="6"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7pPr>
            <a:lvl8pPr marL="3657600" marR="0" lvl="7"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8pPr>
            <a:lvl9pPr marL="4114800" marR="0" lvl="8"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9pPr>
          </a:lstStyle>
          <a:p>
            <a:pPr marL="0" indent="0" algn="ctr"/>
            <a:r>
              <a:rPr lang="en-US" sz="1600"/>
              <a:t>Getting started:</a:t>
            </a:r>
            <a:endParaRPr lang="en-US"/>
          </a:p>
        </p:txBody>
      </p:sp>
      <p:sp>
        <p:nvSpPr>
          <p:cNvPr id="8" name="Google Shape;2023;p43">
            <a:extLst>
              <a:ext uri="{FF2B5EF4-FFF2-40B4-BE49-F238E27FC236}">
                <a16:creationId xmlns:a16="http://schemas.microsoft.com/office/drawing/2014/main" id="{311EB440-109D-3AD6-3BF6-826D5C740BC0}"/>
              </a:ext>
            </a:extLst>
          </p:cNvPr>
          <p:cNvSpPr txBox="1">
            <a:spLocks/>
          </p:cNvSpPr>
          <p:nvPr/>
        </p:nvSpPr>
        <p:spPr>
          <a:xfrm>
            <a:off x="905174" y="3735107"/>
            <a:ext cx="1265610" cy="623982"/>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17500" algn="l" rtl="0">
              <a:lnSpc>
                <a:spcPct val="115000"/>
              </a:lnSpc>
              <a:spcBef>
                <a:spcPts val="0"/>
              </a:spcBef>
              <a:spcAft>
                <a:spcPts val="0"/>
              </a:spcAft>
              <a:buClr>
                <a:schemeClr val="dk1"/>
              </a:buClr>
              <a:buSzPts val="1000"/>
              <a:buFont typeface="Nunito Medium"/>
              <a:buNone/>
              <a:defRPr sz="2200" b="0" i="0" u="none" strike="noStrike" cap="none">
                <a:solidFill>
                  <a:schemeClr val="dk1"/>
                </a:solidFill>
                <a:latin typeface="Jua"/>
                <a:ea typeface="Jua"/>
                <a:cs typeface="Jua"/>
                <a:sym typeface="Jua"/>
              </a:defRPr>
            </a:lvl1pPr>
            <a:lvl2pPr marL="914400" marR="0" lvl="1"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2pPr>
            <a:lvl3pPr marL="1371600" marR="0" lvl="2"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3pPr>
            <a:lvl4pPr marL="1828800" marR="0" lvl="3"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4pPr>
            <a:lvl5pPr marL="2286000" marR="0" lvl="4"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5pPr>
            <a:lvl6pPr marL="2743200" marR="0" lvl="5"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6pPr>
            <a:lvl7pPr marL="3200400" marR="0" lvl="6"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7pPr>
            <a:lvl8pPr marL="3657600" marR="0" lvl="7"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8pPr>
            <a:lvl9pPr marL="4114800" marR="0" lvl="8"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9pPr>
          </a:lstStyle>
          <a:p>
            <a:pPr marL="0" indent="0" algn="ctr"/>
            <a:r>
              <a:rPr lang="en-US" sz="1600"/>
              <a:t>"Now what?"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AD800E29-2BDF-62E4-007A-4BB2FC817DF4}"/>
              </a:ext>
            </a:extLst>
          </p:cNvPr>
          <p:cNvSpPr>
            <a:spLocks noGrp="1"/>
          </p:cNvSpPr>
          <p:nvPr>
            <p:ph type="ctrTitle"/>
          </p:nvPr>
        </p:nvSpPr>
        <p:spPr/>
        <p:txBody>
          <a:bodyPr/>
          <a:lstStyle/>
          <a:p>
            <a:r>
              <a:rPr lang="en-US" i="1" dirty="0"/>
              <a:t>Jackie's take</a:t>
            </a:r>
            <a:r>
              <a:rPr lang="en-US" dirty="0"/>
              <a:t> – Setting up my profile</a:t>
            </a:r>
          </a:p>
        </p:txBody>
      </p:sp>
      <p:sp>
        <p:nvSpPr>
          <p:cNvPr id="14" name="Google Shape;2024;p43">
            <a:extLst>
              <a:ext uri="{FF2B5EF4-FFF2-40B4-BE49-F238E27FC236}">
                <a16:creationId xmlns:a16="http://schemas.microsoft.com/office/drawing/2014/main" id="{C93BFA57-4841-42AF-8AEF-FFE084FF257B}"/>
              </a:ext>
            </a:extLst>
          </p:cNvPr>
          <p:cNvSpPr txBox="1">
            <a:spLocks noGrp="1"/>
          </p:cNvSpPr>
          <p:nvPr>
            <p:ph type="subTitle" idx="1"/>
          </p:nvPr>
        </p:nvSpPr>
        <p:spPr>
          <a:xfrm>
            <a:off x="710611" y="1254895"/>
            <a:ext cx="5167384" cy="3462142"/>
          </a:xfrm>
          <a:prstGeom prst="rect">
            <a:avLst/>
          </a:prstGeom>
        </p:spPr>
        <p:txBody>
          <a:bodyPr spcFirstLastPara="1" wrap="square" lIns="91425" tIns="91425" rIns="91425" bIns="91425" anchor="t" anchorCtr="0">
            <a:noAutofit/>
          </a:bodyPr>
          <a:lstStyle/>
          <a:p>
            <a:pPr marL="285750" indent="-285750">
              <a:buFont typeface="Calibri"/>
              <a:buChar char="-"/>
            </a:pPr>
            <a:r>
              <a:rPr lang="en" dirty="0"/>
              <a:t>One of the tools that I found most handy when completing my profile was the box that shows you your percentage of completion. As I clicked on the blue words, it would prompt me to further upload information until I got closer to 100%, signifying my profile was complete. It felt like a check off list that directed me to the next steps with just one click, making it easier to complete my profile!</a:t>
            </a:r>
          </a:p>
          <a:p>
            <a:pPr marL="0" indent="0">
              <a:lnSpc>
                <a:spcPct val="114999"/>
              </a:lnSpc>
            </a:pPr>
            <a:endParaRPr lang="en" dirty="0"/>
          </a:p>
          <a:p>
            <a:pPr marL="285750" indent="-285750">
              <a:lnSpc>
                <a:spcPct val="114999"/>
              </a:lnSpc>
              <a:buFont typeface="Calibri"/>
              <a:buChar char="-"/>
            </a:pPr>
            <a:r>
              <a:rPr lang="en" dirty="0"/>
              <a:t>Remember to upload a professional picture of yourself! Having a profile picture will help you receive more engagement. Don't forget that you want to be leaving a good impression on potential employers or networking opportunities, so make sure it's a professional photo of you!</a:t>
            </a:r>
          </a:p>
        </p:txBody>
      </p:sp>
      <p:pic>
        <p:nvPicPr>
          <p:cNvPr id="15" name="Picture 14" descr="A screenshot of a profile&#10;&#10;Description automatically generated">
            <a:extLst>
              <a:ext uri="{FF2B5EF4-FFF2-40B4-BE49-F238E27FC236}">
                <a16:creationId xmlns:a16="http://schemas.microsoft.com/office/drawing/2014/main" id="{DA76B1A3-711A-D464-0FDE-C044C551702B}"/>
              </a:ext>
            </a:extLst>
          </p:cNvPr>
          <p:cNvPicPr>
            <a:picLocks noChangeAspect="1"/>
          </p:cNvPicPr>
          <p:nvPr/>
        </p:nvPicPr>
        <p:blipFill>
          <a:blip r:embed="rId2"/>
          <a:stretch>
            <a:fillRect/>
          </a:stretch>
        </p:blipFill>
        <p:spPr>
          <a:xfrm>
            <a:off x="6221186" y="1335353"/>
            <a:ext cx="1821801" cy="1819649"/>
          </a:xfrm>
          <a:prstGeom prst="rect">
            <a:avLst/>
          </a:prstGeom>
        </p:spPr>
      </p:pic>
      <p:pic>
        <p:nvPicPr>
          <p:cNvPr id="2" name="Picture 1" descr="A person smiling at camera&#10;&#10;Description automatically generated">
            <a:extLst>
              <a:ext uri="{FF2B5EF4-FFF2-40B4-BE49-F238E27FC236}">
                <a16:creationId xmlns:a16="http://schemas.microsoft.com/office/drawing/2014/main" id="{F93949D5-FA27-AA92-5321-417BD7841231}"/>
              </a:ext>
            </a:extLst>
          </p:cNvPr>
          <p:cNvPicPr>
            <a:picLocks noChangeAspect="1"/>
          </p:cNvPicPr>
          <p:nvPr/>
        </p:nvPicPr>
        <p:blipFill>
          <a:blip r:embed="rId3"/>
          <a:stretch>
            <a:fillRect/>
          </a:stretch>
        </p:blipFill>
        <p:spPr>
          <a:xfrm>
            <a:off x="5690701" y="3305175"/>
            <a:ext cx="940837" cy="1314839"/>
          </a:xfrm>
          <a:prstGeom prst="rect">
            <a:avLst/>
          </a:prstGeom>
        </p:spPr>
      </p:pic>
      <p:pic>
        <p:nvPicPr>
          <p:cNvPr id="3" name="Picture 2" descr="A person wearing glasses and a blue shirt&#10;&#10;Description automatically generated">
            <a:extLst>
              <a:ext uri="{FF2B5EF4-FFF2-40B4-BE49-F238E27FC236}">
                <a16:creationId xmlns:a16="http://schemas.microsoft.com/office/drawing/2014/main" id="{0A870A8E-B189-63E1-8747-720168E0890C}"/>
              </a:ext>
            </a:extLst>
          </p:cNvPr>
          <p:cNvPicPr>
            <a:picLocks noChangeAspect="1"/>
          </p:cNvPicPr>
          <p:nvPr/>
        </p:nvPicPr>
        <p:blipFill>
          <a:blip r:embed="rId4"/>
          <a:stretch>
            <a:fillRect/>
          </a:stretch>
        </p:blipFill>
        <p:spPr>
          <a:xfrm>
            <a:off x="6959567" y="3508019"/>
            <a:ext cx="1353911" cy="909152"/>
          </a:xfrm>
          <a:prstGeom prst="rect">
            <a:avLst/>
          </a:prstGeom>
        </p:spPr>
      </p:pic>
    </p:spTree>
    <p:extLst>
      <p:ext uri="{BB962C8B-B14F-4D97-AF65-F5344CB8AC3E}">
        <p14:creationId xmlns:p14="http://schemas.microsoft.com/office/powerpoint/2010/main" val="1532163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91"/>
        <p:cNvGrpSpPr/>
        <p:nvPr/>
      </p:nvGrpSpPr>
      <p:grpSpPr>
        <a:xfrm>
          <a:off x="0" y="0"/>
          <a:ext cx="0" cy="0"/>
          <a:chOff x="0" y="0"/>
          <a:chExt cx="0" cy="0"/>
        </a:xfrm>
      </p:grpSpPr>
      <p:sp>
        <p:nvSpPr>
          <p:cNvPr id="14" name="Google Shape;2092;p44">
            <a:extLst>
              <a:ext uri="{FF2B5EF4-FFF2-40B4-BE49-F238E27FC236}">
                <a16:creationId xmlns:a16="http://schemas.microsoft.com/office/drawing/2014/main" id="{0223823A-368D-564C-0EDF-125F7071A879}"/>
              </a:ext>
            </a:extLst>
          </p:cNvPr>
          <p:cNvSpPr/>
          <p:nvPr/>
        </p:nvSpPr>
        <p:spPr>
          <a:xfrm flipH="1">
            <a:off x="814086" y="3217853"/>
            <a:ext cx="2336398" cy="237346"/>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2" name="Google Shape;2092;p44"/>
          <p:cNvSpPr/>
          <p:nvPr/>
        </p:nvSpPr>
        <p:spPr>
          <a:xfrm flipH="1">
            <a:off x="814086" y="1359035"/>
            <a:ext cx="2336398" cy="237346"/>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6" name="Google Shape;2096;p44"/>
          <p:cNvSpPr txBox="1">
            <a:spLocks noGrp="1"/>
          </p:cNvSpPr>
          <p:nvPr>
            <p:ph type="subTitle" idx="1"/>
          </p:nvPr>
        </p:nvSpPr>
        <p:spPr>
          <a:xfrm flipH="1">
            <a:off x="813636" y="1602787"/>
            <a:ext cx="6020572" cy="1206182"/>
          </a:xfrm>
          <a:prstGeom prst="rect">
            <a:avLst/>
          </a:prstGeom>
        </p:spPr>
        <p:txBody>
          <a:bodyPr spcFirstLastPara="1" wrap="square" lIns="91425" tIns="91425" rIns="91425" bIns="91425" anchor="t" anchorCtr="0">
            <a:noAutofit/>
          </a:bodyPr>
          <a:lstStyle/>
          <a:p>
            <a:pPr marL="0" indent="0">
              <a:lnSpc>
                <a:spcPct val="100000"/>
              </a:lnSpc>
              <a:spcAft>
                <a:spcPts val="1200"/>
              </a:spcAft>
            </a:pPr>
            <a:r>
              <a:rPr lang="en" sz="1050"/>
              <a:t>Go to the job search page by clicking </a:t>
            </a:r>
            <a:r>
              <a:rPr lang="en" sz="1050" b="1"/>
              <a:t>Jobs</a:t>
            </a:r>
            <a:r>
              <a:rPr lang="en" sz="1050"/>
              <a:t> on the menu bar of your Handshake account. Here you'll see recommended jobs. To narrow them down and make them more specific to what you're looking for, use</a:t>
            </a:r>
            <a:r>
              <a:rPr lang="en" sz="1050" b="1"/>
              <a:t> filters and key words</a:t>
            </a:r>
            <a:r>
              <a:rPr lang="en" sz="1050"/>
              <a:t>. You can add one or more </a:t>
            </a:r>
            <a:r>
              <a:rPr lang="en" sz="1050" b="1"/>
              <a:t>filters</a:t>
            </a:r>
            <a:r>
              <a:rPr lang="en" sz="1050"/>
              <a:t> including </a:t>
            </a:r>
            <a:r>
              <a:rPr lang="en" sz="1050" b="1"/>
              <a:t>Job type </a:t>
            </a:r>
            <a:r>
              <a:rPr lang="en" sz="1050"/>
              <a:t>(including internship, full-time, part-time) and </a:t>
            </a:r>
            <a:r>
              <a:rPr lang="en" sz="1050" b="1"/>
              <a:t>Location</a:t>
            </a:r>
            <a:r>
              <a:rPr lang="en" sz="1050"/>
              <a:t>. The </a:t>
            </a:r>
            <a:r>
              <a:rPr lang="en" sz="1050" b="1"/>
              <a:t>Employer preferences </a:t>
            </a:r>
            <a:r>
              <a:rPr lang="en" sz="1050"/>
              <a:t>filter will show you jobs for which the information you have provided on your profile (Major, School Year, Graduation Date) matches what an employer has specified they need. Lastly, </a:t>
            </a:r>
            <a:r>
              <a:rPr lang="en" sz="1050" b="1"/>
              <a:t>Keywords</a:t>
            </a:r>
            <a:r>
              <a:rPr lang="en" sz="1050"/>
              <a:t> allow you to further specify your filtered jobs by showing you the jobs that have the keyword you have chosen anywhere within the posting. </a:t>
            </a:r>
            <a:endParaRPr lang="en-US"/>
          </a:p>
        </p:txBody>
      </p:sp>
      <p:sp>
        <p:nvSpPr>
          <p:cNvPr id="2097" name="Google Shape;2097;p44"/>
          <p:cNvSpPr txBox="1">
            <a:spLocks noGrp="1"/>
          </p:cNvSpPr>
          <p:nvPr>
            <p:ph type="ctrTitle"/>
          </p:nvPr>
        </p:nvSpPr>
        <p:spPr>
          <a:xfrm>
            <a:off x="713250" y="446075"/>
            <a:ext cx="7717500" cy="537000"/>
          </a:xfrm>
          <a:prstGeom prst="rect">
            <a:avLst/>
          </a:prstGeom>
          <a:effectLst>
            <a:outerShdw blurRad="57150" dist="38100" dir="5400000" algn="bl" rotWithShape="0">
              <a:srgbClr val="000000">
                <a:alpha val="50000"/>
              </a:srgbClr>
            </a:outerShdw>
          </a:effectLst>
        </p:spPr>
        <p:txBody>
          <a:bodyPr spcFirstLastPara="1" wrap="square" lIns="91425" tIns="91425" rIns="91425" bIns="91425" anchor="ctr" anchorCtr="0">
            <a:noAutofit/>
          </a:bodyPr>
          <a:lstStyle/>
          <a:p>
            <a:r>
              <a:rPr lang="en"/>
              <a:t>How to Find Jobs and Internships</a:t>
            </a:r>
            <a:endParaRPr/>
          </a:p>
        </p:txBody>
      </p:sp>
      <p:sp>
        <p:nvSpPr>
          <p:cNvPr id="2098" name="Google Shape;2098;p44"/>
          <p:cNvSpPr txBox="1">
            <a:spLocks noGrp="1"/>
          </p:cNvSpPr>
          <p:nvPr>
            <p:ph type="subTitle" idx="2"/>
          </p:nvPr>
        </p:nvSpPr>
        <p:spPr>
          <a:xfrm flipH="1">
            <a:off x="813639" y="1359428"/>
            <a:ext cx="2337574" cy="291203"/>
          </a:xfrm>
          <a:prstGeom prst="rect">
            <a:avLst/>
          </a:prstGeom>
        </p:spPr>
        <p:txBody>
          <a:bodyPr spcFirstLastPara="1" wrap="square" lIns="91425" tIns="91425" rIns="91425" bIns="91425" anchor="b" anchorCtr="0">
            <a:noAutofit/>
          </a:bodyPr>
          <a:lstStyle/>
          <a:p>
            <a:pPr marL="0" indent="0" algn="ctr"/>
            <a:r>
              <a:rPr lang="en" sz="1400"/>
              <a:t>Filters and Keyword search</a:t>
            </a:r>
          </a:p>
        </p:txBody>
      </p:sp>
      <p:sp>
        <p:nvSpPr>
          <p:cNvPr id="2099" name="Google Shape;2099;p44"/>
          <p:cNvSpPr txBox="1">
            <a:spLocks noGrp="1"/>
          </p:cNvSpPr>
          <p:nvPr>
            <p:ph type="subTitle" idx="3"/>
          </p:nvPr>
        </p:nvSpPr>
        <p:spPr>
          <a:xfrm flipH="1">
            <a:off x="813636" y="3462564"/>
            <a:ext cx="6020572" cy="1350500"/>
          </a:xfrm>
          <a:prstGeom prst="rect">
            <a:avLst/>
          </a:prstGeom>
        </p:spPr>
        <p:txBody>
          <a:bodyPr spcFirstLastPara="1" wrap="square" lIns="91425" tIns="91425" rIns="91425" bIns="91425" anchor="t" anchorCtr="0">
            <a:noAutofit/>
          </a:bodyPr>
          <a:lstStyle/>
          <a:p>
            <a:pPr marL="0" indent="0">
              <a:lnSpc>
                <a:spcPct val="100000"/>
              </a:lnSpc>
              <a:spcAft>
                <a:spcPts val="1200"/>
              </a:spcAft>
            </a:pPr>
            <a:r>
              <a:rPr lang="en" sz="1050"/>
              <a:t>There are three reasons to be saving the jobs you want to apply for. (1) When you're ready to apply, you'll be able to find them quickly on your dashboard and in the </a:t>
            </a:r>
            <a:r>
              <a:rPr lang="en" sz="1050" b="1"/>
              <a:t>Saved</a:t>
            </a:r>
            <a:r>
              <a:rPr lang="en" sz="1050"/>
              <a:t> tab on the job search tab. (2) You'll start seeing more relevant job recommendations. As you select the jobs you like, Handshake will show you similar opportunities. (3) You'll receive important notifications about your saved jobs, including reminders to apply before the deadline and emails showing you similar jobs to check out. To save a job, click the bookmark icon located on the right side of the job preview or on the left hand side of the job page (above Role Description).</a:t>
            </a:r>
            <a:endParaRPr lang="en-US"/>
          </a:p>
          <a:p>
            <a:pPr marL="171450" indent="-171450">
              <a:lnSpc>
                <a:spcPct val="114999"/>
              </a:lnSpc>
              <a:spcAft>
                <a:spcPts val="1200"/>
              </a:spcAft>
              <a:buFont typeface="Calibri"/>
              <a:buChar char="-"/>
            </a:pPr>
            <a:endParaRPr lang="en" sz="1050"/>
          </a:p>
        </p:txBody>
      </p:sp>
      <p:sp>
        <p:nvSpPr>
          <p:cNvPr id="2100" name="Google Shape;2100;p44"/>
          <p:cNvSpPr txBox="1">
            <a:spLocks noGrp="1"/>
          </p:cNvSpPr>
          <p:nvPr>
            <p:ph type="subTitle" idx="4"/>
          </p:nvPr>
        </p:nvSpPr>
        <p:spPr>
          <a:xfrm flipH="1">
            <a:off x="813639" y="3219204"/>
            <a:ext cx="2337573" cy="308518"/>
          </a:xfrm>
          <a:prstGeom prst="rect">
            <a:avLst/>
          </a:prstGeom>
        </p:spPr>
        <p:txBody>
          <a:bodyPr spcFirstLastPara="1" wrap="square" lIns="91425" tIns="91425" rIns="91425" bIns="91425" anchor="b" anchorCtr="0">
            <a:noAutofit/>
          </a:bodyPr>
          <a:lstStyle/>
          <a:p>
            <a:pPr marL="0" indent="0" algn="ctr"/>
            <a:r>
              <a:rPr lang="en" sz="1400"/>
              <a:t>Save the jobs you like</a:t>
            </a:r>
            <a:endParaRPr lang="en-US"/>
          </a:p>
        </p:txBody>
      </p:sp>
      <p:sp>
        <p:nvSpPr>
          <p:cNvPr id="2116" name="Google Shape;2116;p44"/>
          <p:cNvSpPr/>
          <p:nvPr/>
        </p:nvSpPr>
        <p:spPr>
          <a:xfrm>
            <a:off x="6836000" y="1701125"/>
            <a:ext cx="1887300" cy="2587800"/>
          </a:xfrm>
          <a:prstGeom prst="rect">
            <a:avLst/>
          </a:prstGeom>
          <a:solidFill>
            <a:schemeClr val="lt2"/>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17" name="Google Shape;2117;p44"/>
          <p:cNvGrpSpPr/>
          <p:nvPr/>
        </p:nvGrpSpPr>
        <p:grpSpPr>
          <a:xfrm>
            <a:off x="7142558" y="2689182"/>
            <a:ext cx="1281849" cy="1281357"/>
            <a:chOff x="4825975" y="2103200"/>
            <a:chExt cx="1040125" cy="1039725"/>
          </a:xfrm>
        </p:grpSpPr>
        <p:sp>
          <p:nvSpPr>
            <p:cNvPr id="2118" name="Google Shape;2118;p44"/>
            <p:cNvSpPr/>
            <p:nvPr/>
          </p:nvSpPr>
          <p:spPr>
            <a:xfrm>
              <a:off x="5053425" y="2648525"/>
              <a:ext cx="638500" cy="494400"/>
            </a:xfrm>
            <a:custGeom>
              <a:avLst/>
              <a:gdLst/>
              <a:ahLst/>
              <a:cxnLst/>
              <a:rect l="l" t="t" r="r" b="b"/>
              <a:pathLst>
                <a:path w="25540" h="19776" extrusionOk="0">
                  <a:moveTo>
                    <a:pt x="18847" y="1"/>
                  </a:moveTo>
                  <a:cubicBezTo>
                    <a:pt x="18547" y="301"/>
                    <a:pt x="18271" y="577"/>
                    <a:pt x="17945" y="803"/>
                  </a:cubicBezTo>
                  <a:cubicBezTo>
                    <a:pt x="17995" y="878"/>
                    <a:pt x="18045" y="928"/>
                    <a:pt x="18121" y="978"/>
                  </a:cubicBezTo>
                  <a:lnTo>
                    <a:pt x="18847" y="1479"/>
                  </a:lnTo>
                  <a:lnTo>
                    <a:pt x="17469" y="1179"/>
                  </a:lnTo>
                  <a:cubicBezTo>
                    <a:pt x="17018" y="1479"/>
                    <a:pt x="16542" y="1755"/>
                    <a:pt x="16015" y="1981"/>
                  </a:cubicBezTo>
                  <a:cubicBezTo>
                    <a:pt x="16015" y="1981"/>
                    <a:pt x="16040" y="2006"/>
                    <a:pt x="16040" y="2006"/>
                  </a:cubicBezTo>
                  <a:lnTo>
                    <a:pt x="17444" y="2833"/>
                  </a:lnTo>
                  <a:lnTo>
                    <a:pt x="15163" y="2281"/>
                  </a:lnTo>
                  <a:cubicBezTo>
                    <a:pt x="14286" y="2582"/>
                    <a:pt x="13559" y="2732"/>
                    <a:pt x="12757" y="2808"/>
                  </a:cubicBezTo>
                  <a:cubicBezTo>
                    <a:pt x="12782" y="2833"/>
                    <a:pt x="12832" y="2883"/>
                    <a:pt x="12907" y="2908"/>
                  </a:cubicBezTo>
                  <a:lnTo>
                    <a:pt x="14587" y="3635"/>
                  </a:lnTo>
                  <a:lnTo>
                    <a:pt x="14587" y="3635"/>
                  </a:lnTo>
                  <a:lnTo>
                    <a:pt x="11654" y="2858"/>
                  </a:lnTo>
                  <a:cubicBezTo>
                    <a:pt x="11379" y="2858"/>
                    <a:pt x="11078" y="2858"/>
                    <a:pt x="10752" y="2833"/>
                  </a:cubicBezTo>
                  <a:cubicBezTo>
                    <a:pt x="9323" y="2808"/>
                    <a:pt x="7845" y="2407"/>
                    <a:pt x="6516" y="1981"/>
                  </a:cubicBezTo>
                  <a:cubicBezTo>
                    <a:pt x="5865" y="1780"/>
                    <a:pt x="5263" y="1454"/>
                    <a:pt x="4737" y="1078"/>
                  </a:cubicBezTo>
                  <a:cubicBezTo>
                    <a:pt x="4562" y="1128"/>
                    <a:pt x="4411" y="1204"/>
                    <a:pt x="4311" y="1354"/>
                  </a:cubicBezTo>
                  <a:cubicBezTo>
                    <a:pt x="4161" y="1630"/>
                    <a:pt x="4261" y="1930"/>
                    <a:pt x="4587" y="2081"/>
                  </a:cubicBezTo>
                  <a:cubicBezTo>
                    <a:pt x="6015" y="2783"/>
                    <a:pt x="8697" y="3409"/>
                    <a:pt x="10501" y="4286"/>
                  </a:cubicBezTo>
                  <a:cubicBezTo>
                    <a:pt x="7745" y="3234"/>
                    <a:pt x="4637" y="2582"/>
                    <a:pt x="4461" y="2507"/>
                  </a:cubicBezTo>
                  <a:lnTo>
                    <a:pt x="4436" y="2507"/>
                  </a:lnTo>
                  <a:cubicBezTo>
                    <a:pt x="4249" y="2424"/>
                    <a:pt x="4096" y="2379"/>
                    <a:pt x="3963" y="2379"/>
                  </a:cubicBezTo>
                  <a:cubicBezTo>
                    <a:pt x="3777" y="2379"/>
                    <a:pt x="3630" y="2467"/>
                    <a:pt x="3484" y="2657"/>
                  </a:cubicBezTo>
                  <a:cubicBezTo>
                    <a:pt x="3258" y="2908"/>
                    <a:pt x="3359" y="3259"/>
                    <a:pt x="3684" y="3434"/>
                  </a:cubicBezTo>
                  <a:cubicBezTo>
                    <a:pt x="3684" y="3434"/>
                    <a:pt x="3684" y="3434"/>
                    <a:pt x="3684" y="3459"/>
                  </a:cubicBezTo>
                  <a:cubicBezTo>
                    <a:pt x="3760" y="3484"/>
                    <a:pt x="6767" y="4387"/>
                    <a:pt x="9549" y="5865"/>
                  </a:cubicBezTo>
                  <a:lnTo>
                    <a:pt x="3734" y="3910"/>
                  </a:lnTo>
                  <a:cubicBezTo>
                    <a:pt x="3630" y="3862"/>
                    <a:pt x="3518" y="3840"/>
                    <a:pt x="3407" y="3840"/>
                  </a:cubicBezTo>
                  <a:cubicBezTo>
                    <a:pt x="3172" y="3840"/>
                    <a:pt x="2943" y="3941"/>
                    <a:pt x="2807" y="4111"/>
                  </a:cubicBezTo>
                  <a:cubicBezTo>
                    <a:pt x="2607" y="4361"/>
                    <a:pt x="2707" y="4712"/>
                    <a:pt x="3008" y="4888"/>
                  </a:cubicBezTo>
                  <a:lnTo>
                    <a:pt x="13033" y="9700"/>
                  </a:lnTo>
                  <a:lnTo>
                    <a:pt x="13033" y="9700"/>
                  </a:lnTo>
                  <a:lnTo>
                    <a:pt x="2958" y="5890"/>
                  </a:lnTo>
                  <a:cubicBezTo>
                    <a:pt x="2847" y="5839"/>
                    <a:pt x="2725" y="5814"/>
                    <a:pt x="2604" y="5814"/>
                  </a:cubicBezTo>
                  <a:cubicBezTo>
                    <a:pt x="2368" y="5814"/>
                    <a:pt x="2138" y="5909"/>
                    <a:pt x="2005" y="6091"/>
                  </a:cubicBezTo>
                  <a:cubicBezTo>
                    <a:pt x="1830" y="6341"/>
                    <a:pt x="1905" y="6667"/>
                    <a:pt x="2231" y="6843"/>
                  </a:cubicBezTo>
                  <a:lnTo>
                    <a:pt x="13459" y="12281"/>
                  </a:lnTo>
                  <a:lnTo>
                    <a:pt x="2782" y="7720"/>
                  </a:lnTo>
                  <a:cubicBezTo>
                    <a:pt x="2678" y="7672"/>
                    <a:pt x="2563" y="7649"/>
                    <a:pt x="2449" y="7649"/>
                  </a:cubicBezTo>
                  <a:cubicBezTo>
                    <a:pt x="2206" y="7649"/>
                    <a:pt x="1966" y="7750"/>
                    <a:pt x="1830" y="7920"/>
                  </a:cubicBezTo>
                  <a:cubicBezTo>
                    <a:pt x="1654" y="8196"/>
                    <a:pt x="1755" y="8522"/>
                    <a:pt x="2055" y="8697"/>
                  </a:cubicBezTo>
                  <a:lnTo>
                    <a:pt x="9098" y="12382"/>
                  </a:lnTo>
                  <a:lnTo>
                    <a:pt x="2331" y="9499"/>
                  </a:lnTo>
                  <a:cubicBezTo>
                    <a:pt x="2227" y="9451"/>
                    <a:pt x="2114" y="9429"/>
                    <a:pt x="2004" y="9429"/>
                  </a:cubicBezTo>
                  <a:cubicBezTo>
                    <a:pt x="1769" y="9429"/>
                    <a:pt x="1540" y="9530"/>
                    <a:pt x="1404" y="9700"/>
                  </a:cubicBezTo>
                  <a:cubicBezTo>
                    <a:pt x="1203" y="9950"/>
                    <a:pt x="1303" y="10276"/>
                    <a:pt x="1604" y="10452"/>
                  </a:cubicBezTo>
                  <a:lnTo>
                    <a:pt x="9349" y="14863"/>
                  </a:lnTo>
                  <a:lnTo>
                    <a:pt x="1629" y="11680"/>
                  </a:lnTo>
                  <a:cubicBezTo>
                    <a:pt x="1534" y="11643"/>
                    <a:pt x="1430" y="11626"/>
                    <a:pt x="1327" y="11626"/>
                  </a:cubicBezTo>
                  <a:cubicBezTo>
                    <a:pt x="1076" y="11626"/>
                    <a:pt x="826" y="11728"/>
                    <a:pt x="702" y="11905"/>
                  </a:cubicBezTo>
                  <a:cubicBezTo>
                    <a:pt x="501" y="12156"/>
                    <a:pt x="602" y="12482"/>
                    <a:pt x="902" y="12657"/>
                  </a:cubicBezTo>
                  <a:lnTo>
                    <a:pt x="6316" y="15715"/>
                  </a:lnTo>
                  <a:lnTo>
                    <a:pt x="1429" y="13885"/>
                  </a:lnTo>
                  <a:cubicBezTo>
                    <a:pt x="1334" y="13849"/>
                    <a:pt x="1232" y="13831"/>
                    <a:pt x="1132" y="13831"/>
                  </a:cubicBezTo>
                  <a:cubicBezTo>
                    <a:pt x="888" y="13831"/>
                    <a:pt x="651" y="13933"/>
                    <a:pt x="526" y="14111"/>
                  </a:cubicBezTo>
                  <a:cubicBezTo>
                    <a:pt x="326" y="14362"/>
                    <a:pt x="426" y="14662"/>
                    <a:pt x="702" y="14838"/>
                  </a:cubicBezTo>
                  <a:lnTo>
                    <a:pt x="3734" y="16667"/>
                  </a:lnTo>
                  <a:lnTo>
                    <a:pt x="1053" y="15715"/>
                  </a:lnTo>
                  <a:cubicBezTo>
                    <a:pt x="960" y="15686"/>
                    <a:pt x="862" y="15672"/>
                    <a:pt x="767" y="15672"/>
                  </a:cubicBezTo>
                  <a:cubicBezTo>
                    <a:pt x="528" y="15672"/>
                    <a:pt x="301" y="15761"/>
                    <a:pt x="176" y="15940"/>
                  </a:cubicBezTo>
                  <a:cubicBezTo>
                    <a:pt x="0" y="16191"/>
                    <a:pt x="50" y="16492"/>
                    <a:pt x="326" y="16667"/>
                  </a:cubicBezTo>
                  <a:lnTo>
                    <a:pt x="1454" y="17419"/>
                  </a:lnTo>
                  <a:lnTo>
                    <a:pt x="1203" y="17344"/>
                  </a:lnTo>
                  <a:cubicBezTo>
                    <a:pt x="1115" y="17315"/>
                    <a:pt x="1025" y="17300"/>
                    <a:pt x="937" y="17300"/>
                  </a:cubicBezTo>
                  <a:cubicBezTo>
                    <a:pt x="723" y="17300"/>
                    <a:pt x="518" y="17385"/>
                    <a:pt x="376" y="17545"/>
                  </a:cubicBezTo>
                  <a:cubicBezTo>
                    <a:pt x="201" y="17745"/>
                    <a:pt x="201" y="18021"/>
                    <a:pt x="401" y="18221"/>
                  </a:cubicBezTo>
                  <a:lnTo>
                    <a:pt x="1554" y="19349"/>
                  </a:lnTo>
                  <a:cubicBezTo>
                    <a:pt x="1700" y="19495"/>
                    <a:pt x="1906" y="19573"/>
                    <a:pt x="2111" y="19573"/>
                  </a:cubicBezTo>
                  <a:cubicBezTo>
                    <a:pt x="2259" y="19573"/>
                    <a:pt x="2406" y="19533"/>
                    <a:pt x="2531" y="19449"/>
                  </a:cubicBezTo>
                  <a:cubicBezTo>
                    <a:pt x="2682" y="19349"/>
                    <a:pt x="2782" y="19199"/>
                    <a:pt x="2782" y="19048"/>
                  </a:cubicBezTo>
                  <a:lnTo>
                    <a:pt x="5013" y="19750"/>
                  </a:lnTo>
                  <a:cubicBezTo>
                    <a:pt x="5088" y="19775"/>
                    <a:pt x="5188" y="19775"/>
                    <a:pt x="5263" y="19775"/>
                  </a:cubicBezTo>
                  <a:cubicBezTo>
                    <a:pt x="5514" y="19775"/>
                    <a:pt x="5739" y="19675"/>
                    <a:pt x="5865" y="19499"/>
                  </a:cubicBezTo>
                  <a:cubicBezTo>
                    <a:pt x="6040" y="19274"/>
                    <a:pt x="5990" y="18948"/>
                    <a:pt x="5714" y="18773"/>
                  </a:cubicBezTo>
                  <a:lnTo>
                    <a:pt x="5088" y="18372"/>
                  </a:lnTo>
                  <a:lnTo>
                    <a:pt x="8772" y="19675"/>
                  </a:lnTo>
                  <a:cubicBezTo>
                    <a:pt x="8856" y="19701"/>
                    <a:pt x="8944" y="19713"/>
                    <a:pt x="9031" y="19713"/>
                  </a:cubicBezTo>
                  <a:cubicBezTo>
                    <a:pt x="9280" y="19713"/>
                    <a:pt x="9526" y="19610"/>
                    <a:pt x="9674" y="19424"/>
                  </a:cubicBezTo>
                  <a:cubicBezTo>
                    <a:pt x="9850" y="19174"/>
                    <a:pt x="9750" y="18873"/>
                    <a:pt x="9474" y="18697"/>
                  </a:cubicBezTo>
                  <a:lnTo>
                    <a:pt x="7068" y="17244"/>
                  </a:lnTo>
                  <a:lnTo>
                    <a:pt x="7068" y="17244"/>
                  </a:lnTo>
                  <a:lnTo>
                    <a:pt x="12958" y="19474"/>
                  </a:lnTo>
                  <a:cubicBezTo>
                    <a:pt x="13051" y="19510"/>
                    <a:pt x="13151" y="19528"/>
                    <a:pt x="13250" y="19528"/>
                  </a:cubicBezTo>
                  <a:cubicBezTo>
                    <a:pt x="13495" y="19528"/>
                    <a:pt x="13735" y="19420"/>
                    <a:pt x="13860" y="19224"/>
                  </a:cubicBezTo>
                  <a:cubicBezTo>
                    <a:pt x="14060" y="18973"/>
                    <a:pt x="13960" y="18647"/>
                    <a:pt x="13659" y="18497"/>
                  </a:cubicBezTo>
                  <a:lnTo>
                    <a:pt x="9900" y="16367"/>
                  </a:lnTo>
                  <a:lnTo>
                    <a:pt x="17444" y="19449"/>
                  </a:lnTo>
                  <a:cubicBezTo>
                    <a:pt x="17548" y="19497"/>
                    <a:pt x="17660" y="19520"/>
                    <a:pt x="17770" y="19520"/>
                  </a:cubicBezTo>
                  <a:cubicBezTo>
                    <a:pt x="18004" y="19520"/>
                    <a:pt x="18227" y="19419"/>
                    <a:pt x="18346" y="19249"/>
                  </a:cubicBezTo>
                  <a:cubicBezTo>
                    <a:pt x="18547" y="18998"/>
                    <a:pt x="18471" y="18672"/>
                    <a:pt x="18171" y="18497"/>
                  </a:cubicBezTo>
                  <a:lnTo>
                    <a:pt x="11454" y="14662"/>
                  </a:lnTo>
                  <a:lnTo>
                    <a:pt x="22256" y="19299"/>
                  </a:lnTo>
                  <a:cubicBezTo>
                    <a:pt x="22358" y="19338"/>
                    <a:pt x="22467" y="19358"/>
                    <a:pt x="22575" y="19358"/>
                  </a:cubicBezTo>
                  <a:cubicBezTo>
                    <a:pt x="22813" y="19358"/>
                    <a:pt x="23045" y="19263"/>
                    <a:pt x="23183" y="19073"/>
                  </a:cubicBezTo>
                  <a:cubicBezTo>
                    <a:pt x="23384" y="18823"/>
                    <a:pt x="23283" y="18472"/>
                    <a:pt x="22958" y="18321"/>
                  </a:cubicBezTo>
                  <a:lnTo>
                    <a:pt x="15765" y="14537"/>
                  </a:lnTo>
                  <a:lnTo>
                    <a:pt x="24161" y="18121"/>
                  </a:lnTo>
                  <a:cubicBezTo>
                    <a:pt x="24265" y="18169"/>
                    <a:pt x="24380" y="18192"/>
                    <a:pt x="24493" y="18192"/>
                  </a:cubicBezTo>
                  <a:cubicBezTo>
                    <a:pt x="24734" y="18192"/>
                    <a:pt x="24969" y="18091"/>
                    <a:pt x="25088" y="17920"/>
                  </a:cubicBezTo>
                  <a:cubicBezTo>
                    <a:pt x="25288" y="17645"/>
                    <a:pt x="25188" y="17319"/>
                    <a:pt x="24887" y="17144"/>
                  </a:cubicBezTo>
                  <a:lnTo>
                    <a:pt x="15790" y="12181"/>
                  </a:lnTo>
                  <a:lnTo>
                    <a:pt x="24411" y="15966"/>
                  </a:lnTo>
                  <a:cubicBezTo>
                    <a:pt x="24513" y="16005"/>
                    <a:pt x="24622" y="16024"/>
                    <a:pt x="24730" y="16024"/>
                  </a:cubicBezTo>
                  <a:cubicBezTo>
                    <a:pt x="24968" y="16024"/>
                    <a:pt x="25201" y="15930"/>
                    <a:pt x="25339" y="15740"/>
                  </a:cubicBezTo>
                  <a:cubicBezTo>
                    <a:pt x="25539" y="15489"/>
                    <a:pt x="25439" y="15164"/>
                    <a:pt x="25138" y="14988"/>
                  </a:cubicBezTo>
                  <a:lnTo>
                    <a:pt x="16266" y="10101"/>
                  </a:lnTo>
                  <a:lnTo>
                    <a:pt x="16266" y="10101"/>
                  </a:lnTo>
                  <a:lnTo>
                    <a:pt x="23960" y="13484"/>
                  </a:lnTo>
                  <a:cubicBezTo>
                    <a:pt x="24065" y="13533"/>
                    <a:pt x="24179" y="13555"/>
                    <a:pt x="24293" y="13555"/>
                  </a:cubicBezTo>
                  <a:cubicBezTo>
                    <a:pt x="24533" y="13555"/>
                    <a:pt x="24768" y="13454"/>
                    <a:pt x="24887" y="13284"/>
                  </a:cubicBezTo>
                  <a:cubicBezTo>
                    <a:pt x="25088" y="13033"/>
                    <a:pt x="24988" y="12682"/>
                    <a:pt x="24687" y="12507"/>
                  </a:cubicBezTo>
                  <a:lnTo>
                    <a:pt x="14161" y="6943"/>
                  </a:lnTo>
                  <a:lnTo>
                    <a:pt x="14161" y="6943"/>
                  </a:lnTo>
                  <a:cubicBezTo>
                    <a:pt x="16065" y="7670"/>
                    <a:pt x="18321" y="8547"/>
                    <a:pt x="21053" y="9600"/>
                  </a:cubicBezTo>
                  <a:cubicBezTo>
                    <a:pt x="22456" y="10126"/>
                    <a:pt x="23384" y="10502"/>
                    <a:pt x="23459" y="10527"/>
                  </a:cubicBezTo>
                  <a:cubicBezTo>
                    <a:pt x="23552" y="10563"/>
                    <a:pt x="23654" y="10580"/>
                    <a:pt x="23756" y="10580"/>
                  </a:cubicBezTo>
                  <a:cubicBezTo>
                    <a:pt x="24009" y="10580"/>
                    <a:pt x="24261" y="10473"/>
                    <a:pt x="24386" y="10276"/>
                  </a:cubicBezTo>
                  <a:cubicBezTo>
                    <a:pt x="24612" y="9950"/>
                    <a:pt x="24512" y="9750"/>
                    <a:pt x="24085" y="9524"/>
                  </a:cubicBezTo>
                  <a:lnTo>
                    <a:pt x="24085" y="9499"/>
                  </a:lnTo>
                  <a:cubicBezTo>
                    <a:pt x="24085" y="9499"/>
                    <a:pt x="24060" y="9499"/>
                    <a:pt x="24010" y="9474"/>
                  </a:cubicBezTo>
                  <a:cubicBezTo>
                    <a:pt x="23835" y="9374"/>
                    <a:pt x="23634" y="9274"/>
                    <a:pt x="23359" y="9148"/>
                  </a:cubicBezTo>
                  <a:lnTo>
                    <a:pt x="21329" y="8171"/>
                  </a:lnTo>
                  <a:cubicBezTo>
                    <a:pt x="19674" y="7369"/>
                    <a:pt x="17419" y="6291"/>
                    <a:pt x="15188" y="5214"/>
                  </a:cubicBezTo>
                  <a:lnTo>
                    <a:pt x="14161" y="4712"/>
                  </a:lnTo>
                  <a:lnTo>
                    <a:pt x="14161" y="4712"/>
                  </a:lnTo>
                  <a:lnTo>
                    <a:pt x="22958" y="7469"/>
                  </a:lnTo>
                  <a:cubicBezTo>
                    <a:pt x="23040" y="7495"/>
                    <a:pt x="23128" y="7507"/>
                    <a:pt x="23215" y="7507"/>
                  </a:cubicBezTo>
                  <a:cubicBezTo>
                    <a:pt x="23471" y="7507"/>
                    <a:pt x="23723" y="7399"/>
                    <a:pt x="23835" y="7194"/>
                  </a:cubicBezTo>
                  <a:cubicBezTo>
                    <a:pt x="24010" y="6918"/>
                    <a:pt x="23885" y="6617"/>
                    <a:pt x="23584" y="6467"/>
                  </a:cubicBezTo>
                  <a:lnTo>
                    <a:pt x="19198" y="4537"/>
                  </a:lnTo>
                  <a:lnTo>
                    <a:pt x="19198" y="4537"/>
                  </a:lnTo>
                  <a:lnTo>
                    <a:pt x="22105" y="5264"/>
                  </a:lnTo>
                  <a:cubicBezTo>
                    <a:pt x="22190" y="5290"/>
                    <a:pt x="22276" y="5302"/>
                    <a:pt x="22360" y="5302"/>
                  </a:cubicBezTo>
                  <a:cubicBezTo>
                    <a:pt x="22601" y="5302"/>
                    <a:pt x="22828" y="5199"/>
                    <a:pt x="22958" y="5013"/>
                  </a:cubicBezTo>
                  <a:cubicBezTo>
                    <a:pt x="23133" y="4762"/>
                    <a:pt x="23033" y="4462"/>
                    <a:pt x="22757" y="4286"/>
                  </a:cubicBezTo>
                  <a:lnTo>
                    <a:pt x="20376" y="2908"/>
                  </a:lnTo>
                  <a:lnTo>
                    <a:pt x="20376" y="2908"/>
                  </a:lnTo>
                  <a:lnTo>
                    <a:pt x="21880" y="3234"/>
                  </a:lnTo>
                  <a:cubicBezTo>
                    <a:pt x="21944" y="3248"/>
                    <a:pt x="22008" y="3256"/>
                    <a:pt x="22071" y="3256"/>
                  </a:cubicBezTo>
                  <a:cubicBezTo>
                    <a:pt x="22327" y="3256"/>
                    <a:pt x="22561" y="3139"/>
                    <a:pt x="22682" y="2958"/>
                  </a:cubicBezTo>
                  <a:cubicBezTo>
                    <a:pt x="22857" y="2707"/>
                    <a:pt x="22782" y="2432"/>
                    <a:pt x="22532" y="2256"/>
                  </a:cubicBezTo>
                  <a:lnTo>
                    <a:pt x="21128" y="1279"/>
                  </a:lnTo>
                  <a:cubicBezTo>
                    <a:pt x="21329" y="1204"/>
                    <a:pt x="21504" y="1053"/>
                    <a:pt x="21529" y="853"/>
                  </a:cubicBezTo>
                  <a:cubicBezTo>
                    <a:pt x="21579" y="527"/>
                    <a:pt x="21329" y="251"/>
                    <a:pt x="20928" y="201"/>
                  </a:cubicBezTo>
                  <a:lnTo>
                    <a:pt x="1884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9" name="Google Shape;2119;p44"/>
            <p:cNvSpPr/>
            <p:nvPr/>
          </p:nvSpPr>
          <p:spPr>
            <a:xfrm>
              <a:off x="4825975" y="2103200"/>
              <a:ext cx="1040125" cy="1014125"/>
            </a:xfrm>
            <a:custGeom>
              <a:avLst/>
              <a:gdLst/>
              <a:ahLst/>
              <a:cxnLst/>
              <a:rect l="l" t="t" r="r" b="b"/>
              <a:pathLst>
                <a:path w="41605" h="40565" extrusionOk="0">
                  <a:moveTo>
                    <a:pt x="20935" y="555"/>
                  </a:moveTo>
                  <a:cubicBezTo>
                    <a:pt x="26465" y="555"/>
                    <a:pt x="31397" y="4658"/>
                    <a:pt x="32131" y="10260"/>
                  </a:cubicBezTo>
                  <a:cubicBezTo>
                    <a:pt x="32958" y="16450"/>
                    <a:pt x="29023" y="22390"/>
                    <a:pt x="22958" y="24019"/>
                  </a:cubicBezTo>
                  <a:cubicBezTo>
                    <a:pt x="21930" y="24320"/>
                    <a:pt x="20878" y="24420"/>
                    <a:pt x="19775" y="24470"/>
                  </a:cubicBezTo>
                  <a:cubicBezTo>
                    <a:pt x="17619" y="24420"/>
                    <a:pt x="15589" y="23869"/>
                    <a:pt x="13685" y="22691"/>
                  </a:cubicBezTo>
                  <a:cubicBezTo>
                    <a:pt x="9073" y="19909"/>
                    <a:pt x="6893" y="13593"/>
                    <a:pt x="9599" y="7854"/>
                  </a:cubicBezTo>
                  <a:cubicBezTo>
                    <a:pt x="11454" y="3969"/>
                    <a:pt x="14562" y="1588"/>
                    <a:pt x="18797" y="761"/>
                  </a:cubicBezTo>
                  <a:cubicBezTo>
                    <a:pt x="19515" y="622"/>
                    <a:pt x="20230" y="555"/>
                    <a:pt x="20935" y="555"/>
                  </a:cubicBezTo>
                  <a:close/>
                  <a:moveTo>
                    <a:pt x="40853" y="25498"/>
                  </a:moveTo>
                  <a:cubicBezTo>
                    <a:pt x="40878" y="25548"/>
                    <a:pt x="40878" y="25573"/>
                    <a:pt x="40903" y="25623"/>
                  </a:cubicBezTo>
                  <a:cubicBezTo>
                    <a:pt x="40677" y="25849"/>
                    <a:pt x="40402" y="25874"/>
                    <a:pt x="40126" y="25874"/>
                  </a:cubicBezTo>
                  <a:cubicBezTo>
                    <a:pt x="40101" y="25824"/>
                    <a:pt x="40101" y="25773"/>
                    <a:pt x="40076" y="25723"/>
                  </a:cubicBezTo>
                  <a:cubicBezTo>
                    <a:pt x="40351" y="25648"/>
                    <a:pt x="40602" y="25573"/>
                    <a:pt x="40853" y="25498"/>
                  </a:cubicBezTo>
                  <a:close/>
                  <a:moveTo>
                    <a:pt x="1830" y="26801"/>
                  </a:moveTo>
                  <a:lnTo>
                    <a:pt x="1830" y="26801"/>
                  </a:lnTo>
                  <a:cubicBezTo>
                    <a:pt x="1636" y="26995"/>
                    <a:pt x="1432" y="27095"/>
                    <a:pt x="1225" y="27095"/>
                  </a:cubicBezTo>
                  <a:cubicBezTo>
                    <a:pt x="1110" y="27095"/>
                    <a:pt x="994" y="27064"/>
                    <a:pt x="878" y="27002"/>
                  </a:cubicBezTo>
                  <a:cubicBezTo>
                    <a:pt x="878" y="26951"/>
                    <a:pt x="878" y="26901"/>
                    <a:pt x="878" y="26851"/>
                  </a:cubicBezTo>
                  <a:lnTo>
                    <a:pt x="1830" y="26801"/>
                  </a:lnTo>
                  <a:close/>
                  <a:moveTo>
                    <a:pt x="20950" y="0"/>
                  </a:moveTo>
                  <a:cubicBezTo>
                    <a:pt x="20348" y="0"/>
                    <a:pt x="19738" y="44"/>
                    <a:pt x="19123" y="134"/>
                  </a:cubicBezTo>
                  <a:cubicBezTo>
                    <a:pt x="11855" y="1187"/>
                    <a:pt x="7143" y="7904"/>
                    <a:pt x="7945" y="14470"/>
                  </a:cubicBezTo>
                  <a:cubicBezTo>
                    <a:pt x="8346" y="17804"/>
                    <a:pt x="9850" y="20510"/>
                    <a:pt x="12482" y="22591"/>
                  </a:cubicBezTo>
                  <a:cubicBezTo>
                    <a:pt x="12682" y="22716"/>
                    <a:pt x="12858" y="22866"/>
                    <a:pt x="13058" y="23017"/>
                  </a:cubicBezTo>
                  <a:cubicBezTo>
                    <a:pt x="12607" y="24019"/>
                    <a:pt x="12206" y="24997"/>
                    <a:pt x="11454" y="25799"/>
                  </a:cubicBezTo>
                  <a:cubicBezTo>
                    <a:pt x="9725" y="27678"/>
                    <a:pt x="8045" y="29608"/>
                    <a:pt x="6316" y="31488"/>
                  </a:cubicBezTo>
                  <a:cubicBezTo>
                    <a:pt x="6091" y="31738"/>
                    <a:pt x="5840" y="31964"/>
                    <a:pt x="5539" y="32265"/>
                  </a:cubicBezTo>
                  <a:cubicBezTo>
                    <a:pt x="4637" y="30335"/>
                    <a:pt x="3960" y="28455"/>
                    <a:pt x="3183" y="26601"/>
                  </a:cubicBezTo>
                  <a:cubicBezTo>
                    <a:pt x="2707" y="26475"/>
                    <a:pt x="2231" y="26375"/>
                    <a:pt x="1730" y="26275"/>
                  </a:cubicBezTo>
                  <a:cubicBezTo>
                    <a:pt x="1599" y="26244"/>
                    <a:pt x="1471" y="26230"/>
                    <a:pt x="1345" y="26230"/>
                  </a:cubicBezTo>
                  <a:cubicBezTo>
                    <a:pt x="1058" y="26230"/>
                    <a:pt x="780" y="26303"/>
                    <a:pt x="502" y="26425"/>
                  </a:cubicBezTo>
                  <a:cubicBezTo>
                    <a:pt x="76" y="26626"/>
                    <a:pt x="0" y="27027"/>
                    <a:pt x="351" y="27352"/>
                  </a:cubicBezTo>
                  <a:cubicBezTo>
                    <a:pt x="527" y="27503"/>
                    <a:pt x="777" y="27603"/>
                    <a:pt x="1003" y="27628"/>
                  </a:cubicBezTo>
                  <a:cubicBezTo>
                    <a:pt x="1061" y="27640"/>
                    <a:pt x="1122" y="27645"/>
                    <a:pt x="1185" y="27645"/>
                  </a:cubicBezTo>
                  <a:cubicBezTo>
                    <a:pt x="1392" y="27645"/>
                    <a:pt x="1618" y="27591"/>
                    <a:pt x="1830" y="27553"/>
                  </a:cubicBezTo>
                  <a:cubicBezTo>
                    <a:pt x="2156" y="27478"/>
                    <a:pt x="2482" y="27378"/>
                    <a:pt x="2832" y="27277"/>
                  </a:cubicBezTo>
                  <a:cubicBezTo>
                    <a:pt x="3334" y="28505"/>
                    <a:pt x="3810" y="29708"/>
                    <a:pt x="4286" y="30886"/>
                  </a:cubicBezTo>
                  <a:cubicBezTo>
                    <a:pt x="4487" y="31388"/>
                    <a:pt x="4712" y="31889"/>
                    <a:pt x="4963" y="32365"/>
                  </a:cubicBezTo>
                  <a:cubicBezTo>
                    <a:pt x="5108" y="32670"/>
                    <a:pt x="5270" y="32815"/>
                    <a:pt x="5468" y="32815"/>
                  </a:cubicBezTo>
                  <a:cubicBezTo>
                    <a:pt x="5612" y="32815"/>
                    <a:pt x="5775" y="32738"/>
                    <a:pt x="5965" y="32591"/>
                  </a:cubicBezTo>
                  <a:cubicBezTo>
                    <a:pt x="6291" y="32365"/>
                    <a:pt x="6567" y="32064"/>
                    <a:pt x="6842" y="31763"/>
                  </a:cubicBezTo>
                  <a:cubicBezTo>
                    <a:pt x="8271" y="30159"/>
                    <a:pt x="9700" y="28530"/>
                    <a:pt x="11153" y="26926"/>
                  </a:cubicBezTo>
                  <a:cubicBezTo>
                    <a:pt x="11228" y="26851"/>
                    <a:pt x="11329" y="26776"/>
                    <a:pt x="11529" y="26601"/>
                  </a:cubicBezTo>
                  <a:lnTo>
                    <a:pt x="11529" y="26601"/>
                  </a:lnTo>
                  <a:cubicBezTo>
                    <a:pt x="11329" y="27152"/>
                    <a:pt x="11178" y="27553"/>
                    <a:pt x="11053" y="27979"/>
                  </a:cubicBezTo>
                  <a:cubicBezTo>
                    <a:pt x="10452" y="29984"/>
                    <a:pt x="10000" y="32039"/>
                    <a:pt x="9675" y="34094"/>
                  </a:cubicBezTo>
                  <a:cubicBezTo>
                    <a:pt x="9374" y="35974"/>
                    <a:pt x="9223" y="37854"/>
                    <a:pt x="9299" y="39759"/>
                  </a:cubicBezTo>
                  <a:cubicBezTo>
                    <a:pt x="9299" y="39884"/>
                    <a:pt x="9274" y="40009"/>
                    <a:pt x="9324" y="40109"/>
                  </a:cubicBezTo>
                  <a:cubicBezTo>
                    <a:pt x="9374" y="40210"/>
                    <a:pt x="9499" y="40335"/>
                    <a:pt x="9574" y="40335"/>
                  </a:cubicBezTo>
                  <a:cubicBezTo>
                    <a:pt x="9675" y="40310"/>
                    <a:pt x="9800" y="40210"/>
                    <a:pt x="9850" y="40109"/>
                  </a:cubicBezTo>
                  <a:cubicBezTo>
                    <a:pt x="9900" y="39959"/>
                    <a:pt x="9875" y="39784"/>
                    <a:pt x="9875" y="39633"/>
                  </a:cubicBezTo>
                  <a:cubicBezTo>
                    <a:pt x="9875" y="38881"/>
                    <a:pt x="9825" y="38129"/>
                    <a:pt x="9875" y="37378"/>
                  </a:cubicBezTo>
                  <a:cubicBezTo>
                    <a:pt x="9950" y="36325"/>
                    <a:pt x="10126" y="35272"/>
                    <a:pt x="10251" y="34220"/>
                  </a:cubicBezTo>
                  <a:cubicBezTo>
                    <a:pt x="10652" y="31012"/>
                    <a:pt x="11554" y="27954"/>
                    <a:pt x="12782" y="24971"/>
                  </a:cubicBezTo>
                  <a:cubicBezTo>
                    <a:pt x="13008" y="24420"/>
                    <a:pt x="13284" y="23894"/>
                    <a:pt x="13509" y="23367"/>
                  </a:cubicBezTo>
                  <a:cubicBezTo>
                    <a:pt x="15758" y="24487"/>
                    <a:pt x="17908" y="25029"/>
                    <a:pt x="19969" y="25029"/>
                  </a:cubicBezTo>
                  <a:cubicBezTo>
                    <a:pt x="23306" y="25029"/>
                    <a:pt x="26411" y="23607"/>
                    <a:pt x="29324" y="20911"/>
                  </a:cubicBezTo>
                  <a:cubicBezTo>
                    <a:pt x="30577" y="23217"/>
                    <a:pt x="31454" y="25673"/>
                    <a:pt x="32256" y="28154"/>
                  </a:cubicBezTo>
                  <a:cubicBezTo>
                    <a:pt x="33509" y="31964"/>
                    <a:pt x="33760" y="35849"/>
                    <a:pt x="33384" y="39809"/>
                  </a:cubicBezTo>
                  <a:cubicBezTo>
                    <a:pt x="33359" y="39984"/>
                    <a:pt x="33334" y="40160"/>
                    <a:pt x="33384" y="40335"/>
                  </a:cubicBezTo>
                  <a:cubicBezTo>
                    <a:pt x="33384" y="40435"/>
                    <a:pt x="33509" y="40561"/>
                    <a:pt x="33610" y="40561"/>
                  </a:cubicBezTo>
                  <a:cubicBezTo>
                    <a:pt x="33617" y="40563"/>
                    <a:pt x="33626" y="40564"/>
                    <a:pt x="33635" y="40564"/>
                  </a:cubicBezTo>
                  <a:cubicBezTo>
                    <a:pt x="33710" y="40564"/>
                    <a:pt x="33815" y="40475"/>
                    <a:pt x="33860" y="40385"/>
                  </a:cubicBezTo>
                  <a:cubicBezTo>
                    <a:pt x="33910" y="40335"/>
                    <a:pt x="33935" y="40210"/>
                    <a:pt x="33935" y="40109"/>
                  </a:cubicBezTo>
                  <a:cubicBezTo>
                    <a:pt x="34186" y="37728"/>
                    <a:pt x="34161" y="35373"/>
                    <a:pt x="33910" y="32992"/>
                  </a:cubicBezTo>
                  <a:cubicBezTo>
                    <a:pt x="33685" y="31012"/>
                    <a:pt x="33183" y="29082"/>
                    <a:pt x="32557" y="27177"/>
                  </a:cubicBezTo>
                  <a:cubicBezTo>
                    <a:pt x="32482" y="26976"/>
                    <a:pt x="32432" y="26751"/>
                    <a:pt x="32356" y="26525"/>
                  </a:cubicBezTo>
                  <a:lnTo>
                    <a:pt x="32356" y="26525"/>
                  </a:lnTo>
                  <a:cubicBezTo>
                    <a:pt x="32582" y="26726"/>
                    <a:pt x="32732" y="26951"/>
                    <a:pt x="32883" y="27152"/>
                  </a:cubicBezTo>
                  <a:cubicBezTo>
                    <a:pt x="33885" y="28706"/>
                    <a:pt x="34913" y="30260"/>
                    <a:pt x="35965" y="31789"/>
                  </a:cubicBezTo>
                  <a:cubicBezTo>
                    <a:pt x="36242" y="32197"/>
                    <a:pt x="36478" y="32404"/>
                    <a:pt x="36693" y="32404"/>
                  </a:cubicBezTo>
                  <a:cubicBezTo>
                    <a:pt x="36926" y="32404"/>
                    <a:pt x="37135" y="32159"/>
                    <a:pt x="37344" y="31663"/>
                  </a:cubicBezTo>
                  <a:cubicBezTo>
                    <a:pt x="37795" y="30661"/>
                    <a:pt x="38146" y="29608"/>
                    <a:pt x="38522" y="28581"/>
                  </a:cubicBezTo>
                  <a:cubicBezTo>
                    <a:pt x="38798" y="27879"/>
                    <a:pt x="39023" y="27177"/>
                    <a:pt x="39274" y="26450"/>
                  </a:cubicBezTo>
                  <a:cubicBezTo>
                    <a:pt x="39491" y="26450"/>
                    <a:pt x="39675" y="26472"/>
                    <a:pt x="39855" y="26472"/>
                  </a:cubicBezTo>
                  <a:cubicBezTo>
                    <a:pt x="39945" y="26472"/>
                    <a:pt x="40034" y="26467"/>
                    <a:pt x="40126" y="26450"/>
                  </a:cubicBezTo>
                  <a:cubicBezTo>
                    <a:pt x="40427" y="26400"/>
                    <a:pt x="40752" y="26350"/>
                    <a:pt x="41053" y="26225"/>
                  </a:cubicBezTo>
                  <a:cubicBezTo>
                    <a:pt x="41429" y="26049"/>
                    <a:pt x="41605" y="25673"/>
                    <a:pt x="41479" y="25322"/>
                  </a:cubicBezTo>
                  <a:cubicBezTo>
                    <a:pt x="41382" y="25109"/>
                    <a:pt x="41195" y="24955"/>
                    <a:pt x="40917" y="24955"/>
                  </a:cubicBezTo>
                  <a:cubicBezTo>
                    <a:pt x="40836" y="24955"/>
                    <a:pt x="40748" y="24968"/>
                    <a:pt x="40652" y="24997"/>
                  </a:cubicBezTo>
                  <a:cubicBezTo>
                    <a:pt x="39750" y="25222"/>
                    <a:pt x="38948" y="25573"/>
                    <a:pt x="38622" y="26575"/>
                  </a:cubicBezTo>
                  <a:cubicBezTo>
                    <a:pt x="38146" y="27979"/>
                    <a:pt x="37620" y="29383"/>
                    <a:pt x="37118" y="30786"/>
                  </a:cubicBezTo>
                  <a:cubicBezTo>
                    <a:pt x="36993" y="31087"/>
                    <a:pt x="36843" y="31388"/>
                    <a:pt x="36667" y="31738"/>
                  </a:cubicBezTo>
                  <a:cubicBezTo>
                    <a:pt x="36492" y="31513"/>
                    <a:pt x="36366" y="31388"/>
                    <a:pt x="36266" y="31237"/>
                  </a:cubicBezTo>
                  <a:cubicBezTo>
                    <a:pt x="35539" y="30159"/>
                    <a:pt x="34813" y="29082"/>
                    <a:pt x="34086" y="28004"/>
                  </a:cubicBezTo>
                  <a:cubicBezTo>
                    <a:pt x="33334" y="26901"/>
                    <a:pt x="32607" y="25824"/>
                    <a:pt x="31880" y="24746"/>
                  </a:cubicBezTo>
                  <a:cubicBezTo>
                    <a:pt x="31605" y="24320"/>
                    <a:pt x="31379" y="23869"/>
                    <a:pt x="31153" y="23418"/>
                  </a:cubicBezTo>
                  <a:cubicBezTo>
                    <a:pt x="30752" y="22666"/>
                    <a:pt x="30401" y="21864"/>
                    <a:pt x="30000" y="21112"/>
                  </a:cubicBezTo>
                  <a:cubicBezTo>
                    <a:pt x="29900" y="20911"/>
                    <a:pt x="29750" y="20761"/>
                    <a:pt x="29574" y="20535"/>
                  </a:cubicBezTo>
                  <a:cubicBezTo>
                    <a:pt x="29775" y="20310"/>
                    <a:pt x="29975" y="20059"/>
                    <a:pt x="30151" y="19809"/>
                  </a:cubicBezTo>
                  <a:cubicBezTo>
                    <a:pt x="32432" y="16701"/>
                    <a:pt x="33334" y="13267"/>
                    <a:pt x="32557" y="9483"/>
                  </a:cubicBezTo>
                  <a:cubicBezTo>
                    <a:pt x="31403" y="3782"/>
                    <a:pt x="26533" y="0"/>
                    <a:pt x="209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4" name="Google Shape;2124;p44"/>
            <p:cNvSpPr/>
            <p:nvPr/>
          </p:nvSpPr>
          <p:spPr>
            <a:xfrm rot="9000000">
              <a:off x="5279600" y="2497366"/>
              <a:ext cx="132875" cy="75050"/>
            </a:xfrm>
            <a:custGeom>
              <a:avLst/>
              <a:gdLst/>
              <a:ahLst/>
              <a:cxnLst/>
              <a:rect l="l" t="t" r="r" b="b"/>
              <a:pathLst>
                <a:path w="5315" h="3002" extrusionOk="0">
                  <a:moveTo>
                    <a:pt x="1992" y="0"/>
                  </a:moveTo>
                  <a:cubicBezTo>
                    <a:pt x="1972" y="0"/>
                    <a:pt x="1951" y="0"/>
                    <a:pt x="1931" y="1"/>
                  </a:cubicBezTo>
                  <a:cubicBezTo>
                    <a:pt x="1580" y="1"/>
                    <a:pt x="1003" y="176"/>
                    <a:pt x="502" y="527"/>
                  </a:cubicBezTo>
                  <a:cubicBezTo>
                    <a:pt x="302" y="652"/>
                    <a:pt x="1" y="778"/>
                    <a:pt x="201" y="1078"/>
                  </a:cubicBezTo>
                  <a:cubicBezTo>
                    <a:pt x="268" y="1179"/>
                    <a:pt x="338" y="1215"/>
                    <a:pt x="407" y="1215"/>
                  </a:cubicBezTo>
                  <a:cubicBezTo>
                    <a:pt x="547" y="1215"/>
                    <a:pt x="686" y="1070"/>
                    <a:pt x="803" y="1003"/>
                  </a:cubicBezTo>
                  <a:cubicBezTo>
                    <a:pt x="1283" y="714"/>
                    <a:pt x="1779" y="577"/>
                    <a:pt x="2250" y="577"/>
                  </a:cubicBezTo>
                  <a:cubicBezTo>
                    <a:pt x="3328" y="577"/>
                    <a:pt x="4273" y="1294"/>
                    <a:pt x="4587" y="2532"/>
                  </a:cubicBezTo>
                  <a:cubicBezTo>
                    <a:pt x="4631" y="2729"/>
                    <a:pt x="4637" y="3002"/>
                    <a:pt x="4870" y="3002"/>
                  </a:cubicBezTo>
                  <a:cubicBezTo>
                    <a:pt x="4904" y="3002"/>
                    <a:pt x="4943" y="2996"/>
                    <a:pt x="4988" y="2983"/>
                  </a:cubicBezTo>
                  <a:cubicBezTo>
                    <a:pt x="5314" y="2908"/>
                    <a:pt x="5189" y="2582"/>
                    <a:pt x="5139" y="2357"/>
                  </a:cubicBezTo>
                  <a:cubicBezTo>
                    <a:pt x="4866" y="995"/>
                    <a:pt x="3640" y="0"/>
                    <a:pt x="19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5" name="Google Shape;2125;p44"/>
            <p:cNvSpPr/>
            <p:nvPr/>
          </p:nvSpPr>
          <p:spPr>
            <a:xfrm>
              <a:off x="5215075" y="2371575"/>
              <a:ext cx="33225" cy="36375"/>
            </a:xfrm>
            <a:custGeom>
              <a:avLst/>
              <a:gdLst/>
              <a:ahLst/>
              <a:cxnLst/>
              <a:rect l="l" t="t" r="r" b="b"/>
              <a:pathLst>
                <a:path w="1329" h="1455" extrusionOk="0">
                  <a:moveTo>
                    <a:pt x="652" y="1"/>
                  </a:moveTo>
                  <a:cubicBezTo>
                    <a:pt x="276" y="1"/>
                    <a:pt x="0" y="352"/>
                    <a:pt x="0" y="803"/>
                  </a:cubicBezTo>
                  <a:cubicBezTo>
                    <a:pt x="0" y="1204"/>
                    <a:pt x="251" y="1454"/>
                    <a:pt x="627" y="1454"/>
                  </a:cubicBezTo>
                  <a:cubicBezTo>
                    <a:pt x="1003" y="1429"/>
                    <a:pt x="1329" y="1104"/>
                    <a:pt x="1329" y="703"/>
                  </a:cubicBezTo>
                  <a:cubicBezTo>
                    <a:pt x="1329" y="352"/>
                    <a:pt x="1003"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6" name="Google Shape;2126;p44"/>
            <p:cNvSpPr/>
            <p:nvPr/>
          </p:nvSpPr>
          <p:spPr>
            <a:xfrm>
              <a:off x="5453800" y="2349650"/>
              <a:ext cx="31350" cy="34500"/>
            </a:xfrm>
            <a:custGeom>
              <a:avLst/>
              <a:gdLst/>
              <a:ahLst/>
              <a:cxnLst/>
              <a:rect l="l" t="t" r="r" b="b"/>
              <a:pathLst>
                <a:path w="1254" h="1380" extrusionOk="0">
                  <a:moveTo>
                    <a:pt x="627" y="1"/>
                  </a:moveTo>
                  <a:cubicBezTo>
                    <a:pt x="251" y="1"/>
                    <a:pt x="0" y="351"/>
                    <a:pt x="25" y="803"/>
                  </a:cubicBezTo>
                  <a:cubicBezTo>
                    <a:pt x="25" y="1204"/>
                    <a:pt x="226" y="1379"/>
                    <a:pt x="627" y="1379"/>
                  </a:cubicBezTo>
                  <a:cubicBezTo>
                    <a:pt x="1003" y="1379"/>
                    <a:pt x="1253" y="1078"/>
                    <a:pt x="1253" y="677"/>
                  </a:cubicBezTo>
                  <a:cubicBezTo>
                    <a:pt x="1253" y="276"/>
                    <a:pt x="978" y="1"/>
                    <a:pt x="6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2" name="Graphic 1" descr="Thought bubble outline">
            <a:extLst>
              <a:ext uri="{FF2B5EF4-FFF2-40B4-BE49-F238E27FC236}">
                <a16:creationId xmlns:a16="http://schemas.microsoft.com/office/drawing/2014/main" id="{45EBCBD4-5737-D6D3-ED8D-F418F5C23167}"/>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7578438" y="1768185"/>
            <a:ext cx="1197263" cy="1006764"/>
          </a:xfrm>
          <a:prstGeom prst="rect">
            <a:avLst/>
          </a:prstGeom>
        </p:spPr>
      </p:pic>
      <p:pic>
        <p:nvPicPr>
          <p:cNvPr id="5" name="Graphic 4" descr="Graduation cap outline">
            <a:extLst>
              <a:ext uri="{FF2B5EF4-FFF2-40B4-BE49-F238E27FC236}">
                <a16:creationId xmlns:a16="http://schemas.microsoft.com/office/drawing/2014/main" id="{AC2C3941-9A1B-3F8C-3C97-44E25EFB9455}"/>
              </a:ext>
            </a:extLst>
          </p:cNvPr>
          <p:cNvPicPr>
            <a:picLocks noChangeAspect="1"/>
          </p:cNvPicPr>
          <p:nvPr/>
        </p:nvPicPr>
        <p:blipFill>
          <a:blip r:embed="rId5">
            <a:extLst>
              <a:ext uri="{96DAC541-7B7A-43D3-8B79-37D633B846F1}">
                <asvg:svgBlip xmlns:asvg="http://schemas.microsoft.com/office/drawing/2016/SVG/main" xmlns="" r:embed="rId6"/>
              </a:ext>
            </a:extLst>
          </a:blip>
          <a:stretch>
            <a:fillRect/>
          </a:stretch>
        </p:blipFill>
        <p:spPr>
          <a:xfrm>
            <a:off x="6833754" y="2980460"/>
            <a:ext cx="533399" cy="539172"/>
          </a:xfrm>
          <a:prstGeom prst="rect">
            <a:avLst/>
          </a:prstGeom>
        </p:spPr>
      </p:pic>
      <p:pic>
        <p:nvPicPr>
          <p:cNvPr id="6" name="Graphic 5" descr="Briefcase outline">
            <a:extLst>
              <a:ext uri="{FF2B5EF4-FFF2-40B4-BE49-F238E27FC236}">
                <a16:creationId xmlns:a16="http://schemas.microsoft.com/office/drawing/2014/main" id="{0F43C808-F16D-F918-8992-EA66CFC15B42}"/>
              </a:ext>
            </a:extLst>
          </p:cNvPr>
          <p:cNvPicPr>
            <a:picLocks noChangeAspect="1"/>
          </p:cNvPicPr>
          <p:nvPr/>
        </p:nvPicPr>
        <p:blipFill>
          <a:blip r:embed="rId7">
            <a:extLst>
              <a:ext uri="{96DAC541-7B7A-43D3-8B79-37D633B846F1}">
                <asvg:svgBlip xmlns:asvg="http://schemas.microsoft.com/office/drawing/2016/SVG/main" xmlns="" r:embed="rId8"/>
              </a:ext>
            </a:extLst>
          </a:blip>
          <a:stretch>
            <a:fillRect/>
          </a:stretch>
        </p:blipFill>
        <p:spPr>
          <a:xfrm>
            <a:off x="8224983" y="2992005"/>
            <a:ext cx="446810" cy="452582"/>
          </a:xfrm>
          <a:prstGeom prst="rect">
            <a:avLst/>
          </a:prstGeom>
        </p:spPr>
      </p:pic>
      <p:sp>
        <p:nvSpPr>
          <p:cNvPr id="8" name="Google Shape;2096;p44">
            <a:extLst>
              <a:ext uri="{FF2B5EF4-FFF2-40B4-BE49-F238E27FC236}">
                <a16:creationId xmlns:a16="http://schemas.microsoft.com/office/drawing/2014/main" id="{5E361437-BC1C-9FAA-83AD-6995B64F6EA2}"/>
              </a:ext>
            </a:extLst>
          </p:cNvPr>
          <p:cNvSpPr txBox="1">
            <a:spLocks/>
          </p:cNvSpPr>
          <p:nvPr/>
        </p:nvSpPr>
        <p:spPr>
          <a:xfrm flipH="1">
            <a:off x="7887534" y="1887961"/>
            <a:ext cx="628847" cy="34604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15000"/>
              </a:lnSpc>
              <a:spcBef>
                <a:spcPts val="0"/>
              </a:spcBef>
              <a:spcAft>
                <a:spcPts val="0"/>
              </a:spcAft>
              <a:buClr>
                <a:schemeClr val="dk1"/>
              </a:buClr>
              <a:buSzPts val="1000"/>
              <a:buFont typeface="Nunito Medium"/>
              <a:buNone/>
              <a:defRPr sz="1400" b="0" i="0" u="none" strike="noStrike" cap="none">
                <a:solidFill>
                  <a:schemeClr val="dk1"/>
                </a:solidFill>
                <a:latin typeface="Nunito Medium"/>
                <a:ea typeface="Nunito Medium"/>
                <a:cs typeface="Nunito Medium"/>
                <a:sym typeface="Nunito Medium"/>
              </a:defRPr>
            </a:lvl1pPr>
            <a:lvl2pPr marL="914400" marR="0" lvl="1"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2pPr>
            <a:lvl3pPr marL="1371600" marR="0" lvl="2"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3pPr>
            <a:lvl4pPr marL="1828800" marR="0" lvl="3"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4pPr>
            <a:lvl5pPr marL="2286000" marR="0" lvl="4"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5pPr>
            <a:lvl6pPr marL="2743200" marR="0" lvl="5"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6pPr>
            <a:lvl7pPr marL="3200400" marR="0" lvl="6"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7pPr>
            <a:lvl8pPr marL="3657600" marR="0" lvl="7"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8pPr>
            <a:lvl9pPr marL="4114800" marR="0" lvl="8"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9pPr>
          </a:lstStyle>
          <a:p>
            <a:pPr marL="0" indent="0" algn="ctr">
              <a:spcAft>
                <a:spcPts val="1200"/>
              </a:spcAft>
            </a:pPr>
            <a:r>
              <a:rPr lang="en-US" sz="700" b="1"/>
              <a:t>Let's start this journey!</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E6EB0B23-0BA4-7FA1-016E-E708E69496DC}"/>
              </a:ext>
            </a:extLst>
          </p:cNvPr>
          <p:cNvSpPr>
            <a:spLocks noGrp="1"/>
          </p:cNvSpPr>
          <p:nvPr>
            <p:ph type="subTitle" idx="3"/>
          </p:nvPr>
        </p:nvSpPr>
        <p:spPr>
          <a:xfrm flipH="1">
            <a:off x="942638" y="1566281"/>
            <a:ext cx="3864222" cy="2758515"/>
          </a:xfrm>
        </p:spPr>
        <p:txBody>
          <a:bodyPr/>
          <a:lstStyle/>
          <a:p>
            <a:pPr>
              <a:buFont typeface="Calibri"/>
              <a:buChar char="-"/>
            </a:pPr>
            <a:r>
              <a:rPr lang="en-US" dirty="0"/>
              <a:t>One of the key words that I typed into the search bar was "conservation" and our neighbors at The Water Conservation Garden popped up! I made sure to save the internship for later reference. Remember, Handshake will give you job recommendations based on your activity! I also found the feature to the right very helpful in that it tells me right away if I match their candidate preferences or not.</a:t>
            </a:r>
          </a:p>
        </p:txBody>
      </p:sp>
      <p:sp>
        <p:nvSpPr>
          <p:cNvPr id="10" name="Title 9">
            <a:extLst>
              <a:ext uri="{FF2B5EF4-FFF2-40B4-BE49-F238E27FC236}">
                <a16:creationId xmlns:a16="http://schemas.microsoft.com/office/drawing/2014/main" id="{555C8A24-CA40-412C-17A2-B1E33D43B75B}"/>
              </a:ext>
            </a:extLst>
          </p:cNvPr>
          <p:cNvSpPr>
            <a:spLocks noGrp="1"/>
          </p:cNvSpPr>
          <p:nvPr>
            <p:ph type="ctrTitle"/>
          </p:nvPr>
        </p:nvSpPr>
        <p:spPr/>
        <p:txBody>
          <a:bodyPr/>
          <a:lstStyle/>
          <a:p>
            <a:r>
              <a:rPr lang="en-US" i="1" dirty="0"/>
              <a:t>Jackie's take</a:t>
            </a:r>
            <a:r>
              <a:rPr lang="en-US" dirty="0"/>
              <a:t> – Finding a Job/ Internship</a:t>
            </a:r>
          </a:p>
        </p:txBody>
      </p:sp>
      <p:pic>
        <p:nvPicPr>
          <p:cNvPr id="2" name="Picture 1" descr="A screenshot of a web page&#10;&#10;Description automatically generated">
            <a:extLst>
              <a:ext uri="{FF2B5EF4-FFF2-40B4-BE49-F238E27FC236}">
                <a16:creationId xmlns:a16="http://schemas.microsoft.com/office/drawing/2014/main" id="{C5230BC4-392A-033F-3DF9-B60FE4F1141D}"/>
              </a:ext>
            </a:extLst>
          </p:cNvPr>
          <p:cNvPicPr>
            <a:picLocks noChangeAspect="1"/>
          </p:cNvPicPr>
          <p:nvPr/>
        </p:nvPicPr>
        <p:blipFill>
          <a:blip r:embed="rId2"/>
          <a:stretch>
            <a:fillRect/>
          </a:stretch>
        </p:blipFill>
        <p:spPr>
          <a:xfrm>
            <a:off x="5690506" y="1284383"/>
            <a:ext cx="1868457" cy="1775801"/>
          </a:xfrm>
          <a:prstGeom prst="rect">
            <a:avLst/>
          </a:prstGeom>
        </p:spPr>
      </p:pic>
      <p:pic>
        <p:nvPicPr>
          <p:cNvPr id="3" name="Picture 2" descr="A screenshot of a survey&#10;&#10;Description automatically generated">
            <a:extLst>
              <a:ext uri="{FF2B5EF4-FFF2-40B4-BE49-F238E27FC236}">
                <a16:creationId xmlns:a16="http://schemas.microsoft.com/office/drawing/2014/main" id="{55A8D473-F4D9-F061-4615-E00E057E080D}"/>
              </a:ext>
            </a:extLst>
          </p:cNvPr>
          <p:cNvPicPr>
            <a:picLocks noChangeAspect="1"/>
          </p:cNvPicPr>
          <p:nvPr/>
        </p:nvPicPr>
        <p:blipFill>
          <a:blip r:embed="rId3"/>
          <a:stretch>
            <a:fillRect/>
          </a:stretch>
        </p:blipFill>
        <p:spPr>
          <a:xfrm>
            <a:off x="5148165" y="3163898"/>
            <a:ext cx="2947307" cy="1539078"/>
          </a:xfrm>
          <a:prstGeom prst="rect">
            <a:avLst/>
          </a:prstGeom>
        </p:spPr>
      </p:pic>
    </p:spTree>
    <p:extLst>
      <p:ext uri="{BB962C8B-B14F-4D97-AF65-F5344CB8AC3E}">
        <p14:creationId xmlns:p14="http://schemas.microsoft.com/office/powerpoint/2010/main" val="2821749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2540916F-FFFC-B831-D901-A258E89EC42A}"/>
              </a:ext>
            </a:extLst>
          </p:cNvPr>
          <p:cNvSpPr>
            <a:spLocks noGrp="1"/>
          </p:cNvSpPr>
          <p:nvPr>
            <p:ph type="ctrTitle"/>
          </p:nvPr>
        </p:nvSpPr>
        <p:spPr/>
        <p:txBody>
          <a:bodyPr/>
          <a:lstStyle/>
          <a:p>
            <a:r>
              <a:rPr lang="en-US" i="1" dirty="0"/>
              <a:t>Jackie's Take</a:t>
            </a:r>
            <a:r>
              <a:rPr lang="en-US" dirty="0"/>
              <a:t> – More Tips!</a:t>
            </a:r>
          </a:p>
        </p:txBody>
      </p:sp>
      <p:sp>
        <p:nvSpPr>
          <p:cNvPr id="12" name="Subtitle 3">
            <a:extLst>
              <a:ext uri="{FF2B5EF4-FFF2-40B4-BE49-F238E27FC236}">
                <a16:creationId xmlns:a16="http://schemas.microsoft.com/office/drawing/2014/main" id="{1E22445E-40EA-00CC-CD8A-5F31D586228F}"/>
              </a:ext>
            </a:extLst>
          </p:cNvPr>
          <p:cNvSpPr txBox="1">
            <a:spLocks/>
          </p:cNvSpPr>
          <p:nvPr/>
        </p:nvSpPr>
        <p:spPr>
          <a:xfrm flipH="1">
            <a:off x="715204" y="1128909"/>
            <a:ext cx="4639829" cy="130060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15000"/>
              </a:lnSpc>
              <a:spcBef>
                <a:spcPts val="0"/>
              </a:spcBef>
              <a:spcAft>
                <a:spcPts val="0"/>
              </a:spcAft>
              <a:buClr>
                <a:schemeClr val="dk1"/>
              </a:buClr>
              <a:buSzPts val="1000"/>
              <a:buFont typeface="Nunito Medium"/>
              <a:buNone/>
              <a:defRPr sz="1400" b="0" i="0" u="none" strike="noStrike" cap="none">
                <a:solidFill>
                  <a:schemeClr val="dk1"/>
                </a:solidFill>
                <a:latin typeface="Nunito Medium"/>
                <a:ea typeface="Nunito Medium"/>
                <a:cs typeface="Nunito Medium"/>
                <a:sym typeface="Nunito Medium"/>
              </a:defRPr>
            </a:lvl1pPr>
            <a:lvl2pPr marL="914400" marR="0" lvl="1"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2pPr>
            <a:lvl3pPr marL="1371600" marR="0" lvl="2"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3pPr>
            <a:lvl4pPr marL="1828800" marR="0" lvl="3"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4pPr>
            <a:lvl5pPr marL="2286000" marR="0" lvl="4"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5pPr>
            <a:lvl6pPr marL="2743200" marR="0" lvl="5"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6pPr>
            <a:lvl7pPr marL="3200400" marR="0" lvl="6"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7pPr>
            <a:lvl8pPr marL="3657600" marR="0" lvl="7"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8pPr>
            <a:lvl9pPr marL="4114800" marR="0" lvl="8" indent="-317500" algn="ctr" rtl="0">
              <a:lnSpc>
                <a:spcPct val="100000"/>
              </a:lnSpc>
              <a:spcBef>
                <a:spcPts val="0"/>
              </a:spcBef>
              <a:spcAft>
                <a:spcPts val="0"/>
              </a:spcAft>
              <a:buClr>
                <a:schemeClr val="dk1"/>
              </a:buClr>
              <a:buSzPts val="1000"/>
              <a:buFont typeface="Nunito Medium"/>
              <a:buNone/>
              <a:defRPr sz="1000" b="0" i="0" u="none" strike="noStrike" cap="none">
                <a:solidFill>
                  <a:schemeClr val="dk1"/>
                </a:solidFill>
                <a:latin typeface="Nunito Medium"/>
                <a:ea typeface="Nunito Medium"/>
                <a:cs typeface="Nunito Medium"/>
                <a:sym typeface="Nunito Medium"/>
              </a:defRPr>
            </a:lvl9pPr>
          </a:lstStyle>
          <a:p>
            <a:pPr>
              <a:buFont typeface="Calibri"/>
              <a:buChar char="-"/>
            </a:pPr>
            <a:r>
              <a:rPr lang="en-US" dirty="0"/>
              <a:t>While looking for jobs, I came across some awesome organizations that although aren't hiring right now, still have information up on Handshake! I made sure to follow them so that I can get notified when applications open. Another great feature I saw was that students can post questions for past employees to answer! Past employees are also able to leave reviews of their experience and interview tips.</a:t>
            </a:r>
          </a:p>
        </p:txBody>
      </p:sp>
      <p:pic>
        <p:nvPicPr>
          <p:cNvPr id="13" name="Picture 12" descr="A screenshot of a social media post&#10;&#10;Description automatically generated">
            <a:extLst>
              <a:ext uri="{FF2B5EF4-FFF2-40B4-BE49-F238E27FC236}">
                <a16:creationId xmlns:a16="http://schemas.microsoft.com/office/drawing/2014/main" id="{1B8984BD-DF17-2AB3-3E65-4AD095C160ED}"/>
              </a:ext>
            </a:extLst>
          </p:cNvPr>
          <p:cNvPicPr>
            <a:picLocks noChangeAspect="1"/>
          </p:cNvPicPr>
          <p:nvPr/>
        </p:nvPicPr>
        <p:blipFill>
          <a:blip r:embed="rId2"/>
          <a:stretch>
            <a:fillRect/>
          </a:stretch>
        </p:blipFill>
        <p:spPr>
          <a:xfrm>
            <a:off x="1211814" y="3472732"/>
            <a:ext cx="3647103" cy="1247980"/>
          </a:xfrm>
          <a:prstGeom prst="rect">
            <a:avLst/>
          </a:prstGeom>
        </p:spPr>
      </p:pic>
      <p:pic>
        <p:nvPicPr>
          <p:cNvPr id="14" name="Picture 13" descr="A screenshot of a social media post&#10;&#10;Description automatically generated">
            <a:extLst>
              <a:ext uri="{FF2B5EF4-FFF2-40B4-BE49-F238E27FC236}">
                <a16:creationId xmlns:a16="http://schemas.microsoft.com/office/drawing/2014/main" id="{80D953D9-21FF-456F-ECEF-8C025B825A49}"/>
              </a:ext>
            </a:extLst>
          </p:cNvPr>
          <p:cNvPicPr>
            <a:picLocks noChangeAspect="1"/>
          </p:cNvPicPr>
          <p:nvPr/>
        </p:nvPicPr>
        <p:blipFill>
          <a:blip r:embed="rId3"/>
          <a:stretch>
            <a:fillRect/>
          </a:stretch>
        </p:blipFill>
        <p:spPr>
          <a:xfrm>
            <a:off x="5283000" y="1629516"/>
            <a:ext cx="3137866" cy="2556640"/>
          </a:xfrm>
          <a:prstGeom prst="rect">
            <a:avLst/>
          </a:prstGeom>
        </p:spPr>
      </p:pic>
    </p:spTree>
    <p:extLst>
      <p:ext uri="{BB962C8B-B14F-4D97-AF65-F5344CB8AC3E}">
        <p14:creationId xmlns:p14="http://schemas.microsoft.com/office/powerpoint/2010/main" val="1229744699"/>
      </p:ext>
    </p:extLst>
  </p:cSld>
  <p:clrMapOvr>
    <a:masterClrMapping/>
  </p:clrMapOvr>
</p:sld>
</file>

<file path=ppt/theme/theme1.xml><?xml version="1.0" encoding="utf-8"?>
<a:theme xmlns:a="http://schemas.openxmlformats.org/drawingml/2006/main" name="Educational Workshop: Learning Situation by Slidesgo">
  <a:themeElements>
    <a:clrScheme name="Simple Light">
      <a:dk1>
        <a:srgbClr val="575757"/>
      </a:dk1>
      <a:lt1>
        <a:srgbClr val="F4FCE2"/>
      </a:lt1>
      <a:dk2>
        <a:srgbClr val="E0F8C4"/>
      </a:dk2>
      <a:lt2>
        <a:srgbClr val="DEF2FF"/>
      </a:lt2>
      <a:accent1>
        <a:srgbClr val="FDD7D6"/>
      </a:accent1>
      <a:accent2>
        <a:srgbClr val="FFE7E7"/>
      </a:accent2>
      <a:accent3>
        <a:srgbClr val="FFFFFF"/>
      </a:accent3>
      <a:accent4>
        <a:srgbClr val="FFFFFF"/>
      </a:accent4>
      <a:accent5>
        <a:srgbClr val="FFFFFF"/>
      </a:accent5>
      <a:accent6>
        <a:srgbClr val="FFFFFF"/>
      </a:accent6>
      <a:hlink>
        <a:srgbClr val="57575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go Final Pages">
  <a:themeElements>
    <a:clrScheme name="Simple Light">
      <a:dk1>
        <a:srgbClr val="0E2A47"/>
      </a:dk1>
      <a:lt1>
        <a:srgbClr val="FFFFFF"/>
      </a:lt1>
      <a:dk2>
        <a:srgbClr val="869FB2"/>
      </a:dk2>
      <a:lt2>
        <a:srgbClr val="FFFFFF"/>
      </a:lt2>
      <a:accent1>
        <a:srgbClr val="FFFFFF"/>
      </a:accent1>
      <a:accent2>
        <a:srgbClr val="FFFFFF"/>
      </a:accent2>
      <a:accent3>
        <a:srgbClr val="FFFFFF"/>
      </a:accent3>
      <a:accent4>
        <a:srgbClr val="FFFFFF"/>
      </a:accent4>
      <a:accent5>
        <a:srgbClr val="FFFFFF"/>
      </a:accent5>
      <a:accent6>
        <a:srgbClr val="FFFFFF"/>
      </a:accent6>
      <a:hlink>
        <a:srgbClr val="869FB2"/>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1427</Words>
  <Application>Microsoft Office PowerPoint</Application>
  <PresentationFormat>On-screen Show (16:9)</PresentationFormat>
  <Paragraphs>66</Paragraphs>
  <Slides>12</Slides>
  <Notes>9</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12</vt:i4>
      </vt:variant>
    </vt:vector>
  </HeadingPairs>
  <TitlesOfParts>
    <vt:vector size="26" baseType="lpstr">
      <vt:lpstr>Arial</vt:lpstr>
      <vt:lpstr>Bebas Neue</vt:lpstr>
      <vt:lpstr>Cabin</vt:lpstr>
      <vt:lpstr>Calibri</vt:lpstr>
      <vt:lpstr>Jua</vt:lpstr>
      <vt:lpstr>Londrina Solid</vt:lpstr>
      <vt:lpstr>Nunito</vt:lpstr>
      <vt:lpstr>Nunito Medium</vt:lpstr>
      <vt:lpstr>Poppins</vt:lpstr>
      <vt:lpstr>Poppins Black</vt:lpstr>
      <vt:lpstr>Poppins Medium</vt:lpstr>
      <vt:lpstr>Proxima Nova</vt:lpstr>
      <vt:lpstr>Educational Workshop: Learning Situation by Slidesgo</vt:lpstr>
      <vt:lpstr>Slidesgo Final Pages</vt:lpstr>
      <vt:lpstr>Handshake 101</vt:lpstr>
      <vt:lpstr>Overview</vt:lpstr>
      <vt:lpstr>What is Handshake?</vt:lpstr>
      <vt:lpstr>Cuyamaca Career Center</vt:lpstr>
      <vt:lpstr>Getting started on Handshake</vt:lpstr>
      <vt:lpstr>Jackie's take – Setting up my profile</vt:lpstr>
      <vt:lpstr>How to Find Jobs and Internships</vt:lpstr>
      <vt:lpstr>Jackie's take – Finding a Job/ Internship</vt:lpstr>
      <vt:lpstr>Jackie's Take – More Tips!</vt:lpstr>
      <vt:lpstr>Developing a network on Handshake</vt:lpstr>
      <vt:lpstr>Frequently Asked Questions</vt:lpstr>
      <vt:lpstr>Cuyamaca Career Center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Educational Workshop: Learning Situation</dc:title>
  <dc:creator>George Dowden</dc:creator>
  <cp:lastModifiedBy>George Dowden</cp:lastModifiedBy>
  <cp:revision>219</cp:revision>
  <dcterms:modified xsi:type="dcterms:W3CDTF">2024-06-20T23:25:01Z</dcterms:modified>
</cp:coreProperties>
</file>